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8" r:id="rId4"/>
    <p:sldId id="26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6" r:id="rId13"/>
    <p:sldId id="264" r:id="rId1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CDB7A8-9627-46F2-BFD6-456B5282A43A}" v="155" dt="2023-05-19T01:35:14.8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5" autoAdjust="0"/>
    <p:restoredTop sz="94660"/>
  </p:normalViewPr>
  <p:slideViewPr>
    <p:cSldViewPr>
      <p:cViewPr varScale="1">
        <p:scale>
          <a:sx n="69" d="100"/>
          <a:sy n="69" d="100"/>
        </p:scale>
        <p:origin x="-131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an Garcilasso" userId="2da982f6de1154f2" providerId="LiveId" clId="{39CDB7A8-9627-46F2-BFD6-456B5282A43A}"/>
    <pc:docChg chg="undo custSel addSld delSld modSld sldOrd">
      <pc:chgData name="Luan Garcilasso" userId="2da982f6de1154f2" providerId="LiveId" clId="{39CDB7A8-9627-46F2-BFD6-456B5282A43A}" dt="2023-05-19T01:35:23.932" v="320"/>
      <pc:docMkLst>
        <pc:docMk/>
      </pc:docMkLst>
      <pc:sldChg chg="addSp modSp mod setBg addAnim modAnim">
        <pc:chgData name="Luan Garcilasso" userId="2da982f6de1154f2" providerId="LiveId" clId="{39CDB7A8-9627-46F2-BFD6-456B5282A43A}" dt="2023-05-19T01:28:12.435" v="312" actId="20577"/>
        <pc:sldMkLst>
          <pc:docMk/>
          <pc:sldMk cId="3899841322" sldId="256"/>
        </pc:sldMkLst>
        <pc:spChg chg="mod">
          <ac:chgData name="Luan Garcilasso" userId="2da982f6de1154f2" providerId="LiveId" clId="{39CDB7A8-9627-46F2-BFD6-456B5282A43A}" dt="2023-05-19T01:28:02.344" v="302" actId="20577"/>
          <ac:spMkLst>
            <pc:docMk/>
            <pc:sldMk cId="3899841322" sldId="256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28:12.435" v="312" actId="20577"/>
          <ac:spMkLst>
            <pc:docMk/>
            <pc:sldMk cId="3899841322" sldId="256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10:36.591" v="12" actId="26606"/>
          <ac:spMkLst>
            <pc:docMk/>
            <pc:sldMk cId="3899841322" sldId="256"/>
            <ac:spMk id="9" creationId="{6F828D28-8E09-41CC-8229-3070B5467A96}"/>
          </ac:spMkLst>
        </pc:spChg>
        <pc:spChg chg="add">
          <ac:chgData name="Luan Garcilasso" userId="2da982f6de1154f2" providerId="LiveId" clId="{39CDB7A8-9627-46F2-BFD6-456B5282A43A}" dt="2023-05-19T01:10:36.591" v="12" actId="26606"/>
          <ac:spMkLst>
            <pc:docMk/>
            <pc:sldMk cId="3899841322" sldId="256"/>
            <ac:spMk id="11" creationId="{D5B012D8-7F27-4758-9AC6-C889B154BD73}"/>
          </ac:spMkLst>
        </pc:spChg>
        <pc:spChg chg="add">
          <ac:chgData name="Luan Garcilasso" userId="2da982f6de1154f2" providerId="LiveId" clId="{39CDB7A8-9627-46F2-BFD6-456B5282A43A}" dt="2023-05-19T01:10:36.591" v="12" actId="26606"/>
          <ac:spMkLst>
            <pc:docMk/>
            <pc:sldMk cId="3899841322" sldId="256"/>
            <ac:spMk id="13" creationId="{4063B759-00FC-46D1-9898-8E8625268FAF}"/>
          </ac:spMkLst>
        </pc:spChg>
        <pc:picChg chg="add mod">
          <ac:chgData name="Luan Garcilasso" userId="2da982f6de1154f2" providerId="LiveId" clId="{39CDB7A8-9627-46F2-BFD6-456B5282A43A}" dt="2023-05-19T01:15:40.137" v="107" actId="1076"/>
          <ac:picMkLst>
            <pc:docMk/>
            <pc:sldMk cId="3899841322" sldId="256"/>
            <ac:picMk id="5" creationId="{E30EFC84-6F05-D08A-CA24-CF9DE110E2DC}"/>
          </ac:picMkLst>
        </pc:picChg>
      </pc:sldChg>
      <pc:sldChg chg="addSp modSp mod setBg">
        <pc:chgData name="Luan Garcilasso" userId="2da982f6de1154f2" providerId="LiveId" clId="{39CDB7A8-9627-46F2-BFD6-456B5282A43A}" dt="2023-05-19T01:07:59.216" v="0" actId="26606"/>
        <pc:sldMkLst>
          <pc:docMk/>
          <pc:sldMk cId="1962089672" sldId="257"/>
        </pc:sldMkLst>
        <pc:spChg chg="mod">
          <ac:chgData name="Luan Garcilasso" userId="2da982f6de1154f2" providerId="LiveId" clId="{39CDB7A8-9627-46F2-BFD6-456B5282A43A}" dt="2023-05-19T01:07:59.216" v="0" actId="26606"/>
          <ac:spMkLst>
            <pc:docMk/>
            <pc:sldMk cId="1962089672" sldId="257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07:59.216" v="0" actId="26606"/>
          <ac:spMkLst>
            <pc:docMk/>
            <pc:sldMk cId="1962089672" sldId="257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07:59.216" v="0" actId="26606"/>
          <ac:spMkLst>
            <pc:docMk/>
            <pc:sldMk cId="1962089672" sldId="257"/>
            <ac:spMk id="9" creationId="{E51BA4DF-2BD4-4EC2-B1DB-B27C8AC71864}"/>
          </ac:spMkLst>
        </pc:spChg>
        <pc:picChg chg="add">
          <ac:chgData name="Luan Garcilasso" userId="2da982f6de1154f2" providerId="LiveId" clId="{39CDB7A8-9627-46F2-BFD6-456B5282A43A}" dt="2023-05-19T01:07:59.216" v="0" actId="26606"/>
          <ac:picMkLst>
            <pc:docMk/>
            <pc:sldMk cId="1962089672" sldId="257"/>
            <ac:picMk id="5" creationId="{DADB3547-E94F-F6C9-30EA-80AFA34F5549}"/>
          </ac:picMkLst>
        </pc:picChg>
      </pc:sldChg>
      <pc:sldChg chg="addSp delSp modSp mod setBg">
        <pc:chgData name="Luan Garcilasso" userId="2da982f6de1154f2" providerId="LiveId" clId="{39CDB7A8-9627-46F2-BFD6-456B5282A43A}" dt="2023-05-19T01:29:19.230" v="314" actId="478"/>
        <pc:sldMkLst>
          <pc:docMk/>
          <pc:sldMk cId="883793803" sldId="258"/>
        </pc:sldMkLst>
        <pc:spChg chg="mod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3" creationId="{00000000-0000-0000-0000-000000000000}"/>
          </ac:spMkLst>
        </pc:spChg>
        <pc:spChg chg="add del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9" creationId="{04812C46-200A-4DEB-A05E-3ED6C68C2387}"/>
          </ac:spMkLst>
        </pc:spChg>
        <pc:spChg chg="add del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11" creationId="{D1EA859B-E555-4109-94F3-6700E046E008}"/>
          </ac:spMkLst>
        </pc:spChg>
        <pc:spChg chg="add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16" creationId="{B6FACB3C-9069-4791-BC5C-0DB7CD19B853}"/>
          </ac:spMkLst>
        </pc:spChg>
        <pc:spChg chg="add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18" creationId="{71F2038E-D777-4B76-81DD-DD13EE91B9DD}"/>
          </ac:spMkLst>
        </pc:spChg>
        <pc:grpChg chg="add">
          <ac:chgData name="Luan Garcilasso" userId="2da982f6de1154f2" providerId="LiveId" clId="{39CDB7A8-9627-46F2-BFD6-456B5282A43A}" dt="2023-05-19T01:29:02.028" v="313" actId="26606"/>
          <ac:grpSpMkLst>
            <pc:docMk/>
            <pc:sldMk cId="883793803" sldId="258"/>
            <ac:grpSpMk id="20" creationId="{DD354807-230F-4402-B1B9-F733A8F1F190}"/>
          </ac:grpSpMkLst>
        </pc:grpChg>
        <pc:picChg chg="add del mod ord">
          <ac:chgData name="Luan Garcilasso" userId="2da982f6de1154f2" providerId="LiveId" clId="{39CDB7A8-9627-46F2-BFD6-456B5282A43A}" dt="2023-05-19T01:29:19.230" v="314" actId="478"/>
          <ac:picMkLst>
            <pc:docMk/>
            <pc:sldMk cId="883793803" sldId="258"/>
            <ac:picMk id="5" creationId="{A5642F3B-6EC5-B9A3-D1BC-4104423B31E3}"/>
          </ac:picMkLst>
        </pc:picChg>
      </pc:sldChg>
      <pc:sldChg chg="addSp modSp mod setBg">
        <pc:chgData name="Luan Garcilasso" userId="2da982f6de1154f2" providerId="LiveId" clId="{39CDB7A8-9627-46F2-BFD6-456B5282A43A}" dt="2023-05-19T01:09:08.656" v="2" actId="26606"/>
        <pc:sldMkLst>
          <pc:docMk/>
          <pc:sldMk cId="914251213" sldId="259"/>
        </pc:sldMkLst>
        <pc:spChg chg="mod">
          <ac:chgData name="Luan Garcilasso" userId="2da982f6de1154f2" providerId="LiveId" clId="{39CDB7A8-9627-46F2-BFD6-456B5282A43A}" dt="2023-05-19T01:09:08.656" v="2" actId="26606"/>
          <ac:spMkLst>
            <pc:docMk/>
            <pc:sldMk cId="914251213" sldId="259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09:08.656" v="2" actId="26606"/>
          <ac:spMkLst>
            <pc:docMk/>
            <pc:sldMk cId="914251213" sldId="259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09:08.656" v="2" actId="26606"/>
          <ac:spMkLst>
            <pc:docMk/>
            <pc:sldMk cId="914251213" sldId="259"/>
            <ac:spMk id="9" creationId="{ABE4CC7E-D3D5-4A5F-8D07-29DA1CD3C64A}"/>
          </ac:spMkLst>
        </pc:spChg>
        <pc:spChg chg="add">
          <ac:chgData name="Luan Garcilasso" userId="2da982f6de1154f2" providerId="LiveId" clId="{39CDB7A8-9627-46F2-BFD6-456B5282A43A}" dt="2023-05-19T01:09:08.656" v="2" actId="26606"/>
          <ac:spMkLst>
            <pc:docMk/>
            <pc:sldMk cId="914251213" sldId="259"/>
            <ac:spMk id="11" creationId="{C63FD33C-F836-4A02-B497-41519F060851}"/>
          </ac:spMkLst>
        </pc:spChg>
        <pc:picChg chg="add">
          <ac:chgData name="Luan Garcilasso" userId="2da982f6de1154f2" providerId="LiveId" clId="{39CDB7A8-9627-46F2-BFD6-456B5282A43A}" dt="2023-05-19T01:09:08.656" v="2" actId="26606"/>
          <ac:picMkLst>
            <pc:docMk/>
            <pc:sldMk cId="914251213" sldId="259"/>
            <ac:picMk id="5" creationId="{8E254C46-A48F-649A-77B8-477BA18EEB9A}"/>
          </ac:picMkLst>
        </pc:picChg>
      </pc:sldChg>
      <pc:sldChg chg="addSp modSp mod setBg">
        <pc:chgData name="Luan Garcilasso" userId="2da982f6de1154f2" providerId="LiveId" clId="{39CDB7A8-9627-46F2-BFD6-456B5282A43A}" dt="2023-05-19T01:09:22.512" v="3" actId="26606"/>
        <pc:sldMkLst>
          <pc:docMk/>
          <pc:sldMk cId="2011331571" sldId="260"/>
        </pc:sldMkLst>
        <pc:spChg chg="mod">
          <ac:chgData name="Luan Garcilasso" userId="2da982f6de1154f2" providerId="LiveId" clId="{39CDB7A8-9627-46F2-BFD6-456B5282A43A}" dt="2023-05-19T01:09:22.512" v="3" actId="26606"/>
          <ac:spMkLst>
            <pc:docMk/>
            <pc:sldMk cId="2011331571" sldId="260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09:22.512" v="3" actId="26606"/>
          <ac:spMkLst>
            <pc:docMk/>
            <pc:sldMk cId="2011331571" sldId="260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09:22.512" v="3" actId="26606"/>
          <ac:spMkLst>
            <pc:docMk/>
            <pc:sldMk cId="2011331571" sldId="260"/>
            <ac:spMk id="9" creationId="{ECC07320-C2CA-4E29-8481-9D9E143C7788}"/>
          </ac:spMkLst>
        </pc:spChg>
        <pc:spChg chg="add">
          <ac:chgData name="Luan Garcilasso" userId="2da982f6de1154f2" providerId="LiveId" clId="{39CDB7A8-9627-46F2-BFD6-456B5282A43A}" dt="2023-05-19T01:09:22.512" v="3" actId="26606"/>
          <ac:spMkLst>
            <pc:docMk/>
            <pc:sldMk cId="2011331571" sldId="260"/>
            <ac:spMk id="11" creationId="{178FB36B-5BFE-42CA-BC60-1115E0D95EEC}"/>
          </ac:spMkLst>
        </pc:spChg>
        <pc:picChg chg="add">
          <ac:chgData name="Luan Garcilasso" userId="2da982f6de1154f2" providerId="LiveId" clId="{39CDB7A8-9627-46F2-BFD6-456B5282A43A}" dt="2023-05-19T01:09:22.512" v="3" actId="26606"/>
          <ac:picMkLst>
            <pc:docMk/>
            <pc:sldMk cId="2011331571" sldId="260"/>
            <ac:picMk id="5" creationId="{141059FB-B825-8EA9-9AA1-78D2DCF23951}"/>
          </ac:picMkLst>
        </pc:picChg>
      </pc:sldChg>
      <pc:sldChg chg="addSp delSp modSp mod setBg">
        <pc:chgData name="Luan Garcilasso" userId="2da982f6de1154f2" providerId="LiveId" clId="{39CDB7A8-9627-46F2-BFD6-456B5282A43A}" dt="2023-05-19T01:09:35.436" v="4" actId="26606"/>
        <pc:sldMkLst>
          <pc:docMk/>
          <pc:sldMk cId="3794451711" sldId="262"/>
        </pc:sldMkLst>
        <pc:spChg chg="mod">
          <ac:chgData name="Luan Garcilasso" userId="2da982f6de1154f2" providerId="LiveId" clId="{39CDB7A8-9627-46F2-BFD6-456B5282A43A}" dt="2023-05-19T01:09:35.436" v="4" actId="26606"/>
          <ac:spMkLst>
            <pc:docMk/>
            <pc:sldMk cId="3794451711" sldId="262"/>
            <ac:spMk id="2" creationId="{00000000-0000-0000-0000-000000000000}"/>
          </ac:spMkLst>
        </pc:spChg>
        <pc:spChg chg="del">
          <ac:chgData name="Luan Garcilasso" userId="2da982f6de1154f2" providerId="LiveId" clId="{39CDB7A8-9627-46F2-BFD6-456B5282A43A}" dt="2023-05-19T01:09:35.436" v="4" actId="26606"/>
          <ac:spMkLst>
            <pc:docMk/>
            <pc:sldMk cId="3794451711" sldId="262"/>
            <ac:spMk id="3" creationId="{00000000-0000-0000-0000-000000000000}"/>
          </ac:spMkLst>
        </pc:spChg>
        <pc:graphicFrameChg chg="add">
          <ac:chgData name="Luan Garcilasso" userId="2da982f6de1154f2" providerId="LiveId" clId="{39CDB7A8-9627-46F2-BFD6-456B5282A43A}" dt="2023-05-19T01:09:35.436" v="4" actId="26606"/>
          <ac:graphicFrameMkLst>
            <pc:docMk/>
            <pc:sldMk cId="3794451711" sldId="262"/>
            <ac:graphicFrameMk id="5" creationId="{55806260-D653-7D97-4A12-650AB372C2B4}"/>
          </ac:graphicFrameMkLst>
        </pc:graphicFrameChg>
        <pc:picChg chg="add">
          <ac:chgData name="Luan Garcilasso" userId="2da982f6de1154f2" providerId="LiveId" clId="{39CDB7A8-9627-46F2-BFD6-456B5282A43A}" dt="2023-05-19T01:09:35.436" v="4" actId="26606"/>
          <ac:picMkLst>
            <pc:docMk/>
            <pc:sldMk cId="3794451711" sldId="262"/>
            <ac:picMk id="6" creationId="{7044F3DD-32A1-D33E-4E39-383F415CFA62}"/>
          </ac:picMkLst>
        </pc:picChg>
      </pc:sldChg>
      <pc:sldChg chg="addSp delSp modSp mod setBg">
        <pc:chgData name="Luan Garcilasso" userId="2da982f6de1154f2" providerId="LiveId" clId="{39CDB7A8-9627-46F2-BFD6-456B5282A43A}" dt="2023-05-19T01:09:42.937" v="5" actId="26606"/>
        <pc:sldMkLst>
          <pc:docMk/>
          <pc:sldMk cId="3527501608" sldId="263"/>
        </pc:sldMkLst>
        <pc:spChg chg="mod">
          <ac:chgData name="Luan Garcilasso" userId="2da982f6de1154f2" providerId="LiveId" clId="{39CDB7A8-9627-46F2-BFD6-456B5282A43A}" dt="2023-05-19T01:09:42.937" v="5" actId="26606"/>
          <ac:spMkLst>
            <pc:docMk/>
            <pc:sldMk cId="3527501608" sldId="263"/>
            <ac:spMk id="2" creationId="{00000000-0000-0000-0000-000000000000}"/>
          </ac:spMkLst>
        </pc:spChg>
        <pc:spChg chg="del">
          <ac:chgData name="Luan Garcilasso" userId="2da982f6de1154f2" providerId="LiveId" clId="{39CDB7A8-9627-46F2-BFD6-456B5282A43A}" dt="2023-05-19T01:09:42.937" v="5" actId="26606"/>
          <ac:spMkLst>
            <pc:docMk/>
            <pc:sldMk cId="3527501608" sldId="263"/>
            <ac:spMk id="3" creationId="{00000000-0000-0000-0000-000000000000}"/>
          </ac:spMkLst>
        </pc:spChg>
        <pc:graphicFrameChg chg="add">
          <ac:chgData name="Luan Garcilasso" userId="2da982f6de1154f2" providerId="LiveId" clId="{39CDB7A8-9627-46F2-BFD6-456B5282A43A}" dt="2023-05-19T01:09:42.937" v="5" actId="26606"/>
          <ac:graphicFrameMkLst>
            <pc:docMk/>
            <pc:sldMk cId="3527501608" sldId="263"/>
            <ac:graphicFrameMk id="5" creationId="{B316A4D4-7964-41D8-24DD-18853120493E}"/>
          </ac:graphicFrameMkLst>
        </pc:graphicFrameChg>
        <pc:picChg chg="add">
          <ac:chgData name="Luan Garcilasso" userId="2da982f6de1154f2" providerId="LiveId" clId="{39CDB7A8-9627-46F2-BFD6-456B5282A43A}" dt="2023-05-19T01:09:42.937" v="5" actId="26606"/>
          <ac:picMkLst>
            <pc:docMk/>
            <pc:sldMk cId="3527501608" sldId="263"/>
            <ac:picMk id="6" creationId="{A89F7AC8-6944-B95F-746A-35C76F7006ED}"/>
          </ac:picMkLst>
        </pc:picChg>
      </pc:sldChg>
      <pc:sldChg chg="addSp modSp mod setBg">
        <pc:chgData name="Luan Garcilasso" userId="2da982f6de1154f2" providerId="LiveId" clId="{39CDB7A8-9627-46F2-BFD6-456B5282A43A}" dt="2023-05-19T01:10:15.829" v="11" actId="26606"/>
        <pc:sldMkLst>
          <pc:docMk/>
          <pc:sldMk cId="1676780433" sldId="264"/>
        </pc:sldMkLst>
        <pc:spChg chg="mod">
          <ac:chgData name="Luan Garcilasso" userId="2da982f6de1154f2" providerId="LiveId" clId="{39CDB7A8-9627-46F2-BFD6-456B5282A43A}" dt="2023-05-19T01:10:15.829" v="11" actId="26606"/>
          <ac:spMkLst>
            <pc:docMk/>
            <pc:sldMk cId="1676780433" sldId="264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10:15.829" v="11" actId="26606"/>
          <ac:spMkLst>
            <pc:docMk/>
            <pc:sldMk cId="1676780433" sldId="264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10:15.829" v="11" actId="26606"/>
          <ac:spMkLst>
            <pc:docMk/>
            <pc:sldMk cId="1676780433" sldId="264"/>
            <ac:spMk id="9" creationId="{E51BA4DF-2BD4-4EC2-B1DB-B27C8AC71864}"/>
          </ac:spMkLst>
        </pc:spChg>
        <pc:picChg chg="add">
          <ac:chgData name="Luan Garcilasso" userId="2da982f6de1154f2" providerId="LiveId" clId="{39CDB7A8-9627-46F2-BFD6-456B5282A43A}" dt="2023-05-19T01:10:15.829" v="11" actId="26606"/>
          <ac:picMkLst>
            <pc:docMk/>
            <pc:sldMk cId="1676780433" sldId="264"/>
            <ac:picMk id="5" creationId="{8DE93C50-99CF-08DC-11C6-62460F92FBD7}"/>
          </ac:picMkLst>
        </pc:picChg>
      </pc:sldChg>
      <pc:sldChg chg="addSp modSp mod setBg addAnim">
        <pc:chgData name="Luan Garcilasso" userId="2da982f6de1154f2" providerId="LiveId" clId="{39CDB7A8-9627-46F2-BFD6-456B5282A43A}" dt="2023-05-19T01:09:48.849" v="7"/>
        <pc:sldMkLst>
          <pc:docMk/>
          <pc:sldMk cId="3094607393" sldId="265"/>
        </pc:sldMkLst>
        <pc:spChg chg="mod">
          <ac:chgData name="Luan Garcilasso" userId="2da982f6de1154f2" providerId="LiveId" clId="{39CDB7A8-9627-46F2-BFD6-456B5282A43A}" dt="2023-05-19T01:09:48.841" v="6" actId="26606"/>
          <ac:spMkLst>
            <pc:docMk/>
            <pc:sldMk cId="3094607393" sldId="265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09:48.841" v="6" actId="26606"/>
          <ac:spMkLst>
            <pc:docMk/>
            <pc:sldMk cId="3094607393" sldId="265"/>
            <ac:spMk id="3" creationId="{00000000-0000-0000-0000-000000000000}"/>
          </ac:spMkLst>
        </pc:spChg>
        <pc:picChg chg="add">
          <ac:chgData name="Luan Garcilasso" userId="2da982f6de1154f2" providerId="LiveId" clId="{39CDB7A8-9627-46F2-BFD6-456B5282A43A}" dt="2023-05-19T01:09:48.841" v="6" actId="26606"/>
          <ac:picMkLst>
            <pc:docMk/>
            <pc:sldMk cId="3094607393" sldId="265"/>
            <ac:picMk id="5" creationId="{E18AAB1B-11AB-EF3D-0C27-7678B52B00A9}"/>
          </ac:picMkLst>
        </pc:picChg>
      </pc:sldChg>
      <pc:sldChg chg="addSp delSp mod">
        <pc:chgData name="Luan Garcilasso" userId="2da982f6de1154f2" providerId="LiveId" clId="{39CDB7A8-9627-46F2-BFD6-456B5282A43A}" dt="2023-05-19T01:10:02.766" v="10" actId="26606"/>
        <pc:sldMkLst>
          <pc:docMk/>
          <pc:sldMk cId="1330270314" sldId="266"/>
        </pc:sldMkLst>
        <pc:spChg chg="add del">
          <ac:chgData name="Luan Garcilasso" userId="2da982f6de1154f2" providerId="LiveId" clId="{39CDB7A8-9627-46F2-BFD6-456B5282A43A}" dt="2023-05-19T01:10:02.766" v="10" actId="26606"/>
          <ac:spMkLst>
            <pc:docMk/>
            <pc:sldMk cId="1330270314" sldId="266"/>
            <ac:spMk id="3" creationId="{00000000-0000-0000-0000-000000000000}"/>
          </ac:spMkLst>
        </pc:spChg>
        <pc:graphicFrameChg chg="add del">
          <ac:chgData name="Luan Garcilasso" userId="2da982f6de1154f2" providerId="LiveId" clId="{39CDB7A8-9627-46F2-BFD6-456B5282A43A}" dt="2023-05-19T01:10:02.746" v="9" actId="26606"/>
          <ac:graphicFrameMkLst>
            <pc:docMk/>
            <pc:sldMk cId="1330270314" sldId="266"/>
            <ac:graphicFrameMk id="5" creationId="{B5773F77-3F18-D5A4-B351-07D302485622}"/>
          </ac:graphicFrameMkLst>
        </pc:graphicFrameChg>
        <pc:graphicFrameChg chg="add">
          <ac:chgData name="Luan Garcilasso" userId="2da982f6de1154f2" providerId="LiveId" clId="{39CDB7A8-9627-46F2-BFD6-456B5282A43A}" dt="2023-05-19T01:10:02.766" v="10" actId="26606"/>
          <ac:graphicFrameMkLst>
            <pc:docMk/>
            <pc:sldMk cId="1330270314" sldId="266"/>
            <ac:graphicFrameMk id="7" creationId="{C7617C24-33EA-3CBC-E0C9-09E3ECA07E12}"/>
          </ac:graphicFrameMkLst>
        </pc:graphicFrameChg>
      </pc:sldChg>
      <pc:sldChg chg="modSp new mod ord modShow">
        <pc:chgData name="Luan Garcilasso" userId="2da982f6de1154f2" providerId="LiveId" clId="{39CDB7A8-9627-46F2-BFD6-456B5282A43A}" dt="2023-05-19T01:26:42.627" v="287" actId="729"/>
        <pc:sldMkLst>
          <pc:docMk/>
          <pc:sldMk cId="1576703719" sldId="267"/>
        </pc:sldMkLst>
        <pc:spChg chg="mod">
          <ac:chgData name="Luan Garcilasso" userId="2da982f6de1154f2" providerId="LiveId" clId="{39CDB7A8-9627-46F2-BFD6-456B5282A43A}" dt="2023-05-19T01:16:17.067" v="135" actId="20577"/>
          <ac:spMkLst>
            <pc:docMk/>
            <pc:sldMk cId="1576703719" sldId="267"/>
            <ac:spMk id="2" creationId="{A03B1741-997A-DAF7-4713-C4460BC59A7F}"/>
          </ac:spMkLst>
        </pc:spChg>
        <pc:spChg chg="mod">
          <ac:chgData name="Luan Garcilasso" userId="2da982f6de1154f2" providerId="LiveId" clId="{39CDB7A8-9627-46F2-BFD6-456B5282A43A}" dt="2023-05-19T01:17:14.959" v="245" actId="313"/>
          <ac:spMkLst>
            <pc:docMk/>
            <pc:sldMk cId="1576703719" sldId="267"/>
            <ac:spMk id="3" creationId="{340774B3-579B-3260-AA39-17E206D2E985}"/>
          </ac:spMkLst>
        </pc:spChg>
      </pc:sldChg>
      <pc:sldChg chg="addSp modSp add del mod modMedia setBg modNotes">
        <pc:chgData name="Luan Garcilasso" userId="2da982f6de1154f2" providerId="LiveId" clId="{39CDB7A8-9627-46F2-BFD6-456B5282A43A}" dt="2023-05-19T01:35:23.932" v="320"/>
        <pc:sldMkLst>
          <pc:docMk/>
          <pc:sldMk cId="0" sldId="268"/>
        </pc:sldMkLst>
        <pc:spChg chg="mo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37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38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44" creationId="{6F828D28-8E09-41CC-8229-3070B5467A96}"/>
          </ac:spMkLst>
        </pc:spChg>
        <pc:spChg chg="ad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46" creationId="{D5B012D8-7F27-4758-9AC6-C889B154BD73}"/>
          </ac:spMkLst>
        </pc:spChg>
        <pc:spChg chg="ad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48" creationId="{4063B759-00FC-46D1-9898-8E8625268FAF}"/>
          </ac:spMkLst>
        </pc:spChg>
        <pc:picChg chg="add mod">
          <ac:chgData name="Luan Garcilasso" userId="2da982f6de1154f2" providerId="LiveId" clId="{39CDB7A8-9627-46F2-BFD6-456B5282A43A}" dt="2023-05-19T01:35:23.932" v="320"/>
          <ac:picMkLst>
            <pc:docMk/>
            <pc:sldMk cId="0" sldId="268"/>
            <ac:picMk id="440" creationId="{AF1E9D41-E00D-1863-DECD-278C1580EB6B}"/>
          </ac:picMkLst>
        </pc:pic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9.png"/><Relationship Id="rId7" Type="http://schemas.openxmlformats.org/officeDocument/2006/relationships/image" Target="../media/image11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0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F0FDEE-AAED-4BDE-AFB3-23CB92692AFB}" type="doc">
      <dgm:prSet loTypeId="urn:microsoft.com/office/officeart/2005/8/layout/vList2" loCatId="list" qsTypeId="urn:microsoft.com/office/officeart/2005/8/quickstyle/simple5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765CF0A-FB9C-4293-B750-9ED548646644}">
      <dgm:prSet/>
      <dgm:spPr/>
      <dgm:t>
        <a:bodyPr/>
        <a:lstStyle/>
        <a:p>
          <a:r>
            <a:rPr lang="pt-BR" b="1"/>
            <a:t>4.1 – Propostas  para as Instituições Financeiras:</a:t>
          </a:r>
          <a:endParaRPr lang="en-US"/>
        </a:p>
      </dgm:t>
    </dgm:pt>
    <dgm:pt modelId="{22CDB8EC-3203-47AE-8E82-0C8F890CED12}" type="parTrans" cxnId="{67A60CB4-F370-4E97-9057-0C406A8D6969}">
      <dgm:prSet/>
      <dgm:spPr/>
      <dgm:t>
        <a:bodyPr/>
        <a:lstStyle/>
        <a:p>
          <a:endParaRPr lang="en-US"/>
        </a:p>
      </dgm:t>
    </dgm:pt>
    <dgm:pt modelId="{E1E689BF-1590-40C2-9FB9-9A5157BD1FD0}" type="sibTrans" cxnId="{67A60CB4-F370-4E97-9057-0C406A8D6969}">
      <dgm:prSet/>
      <dgm:spPr/>
      <dgm:t>
        <a:bodyPr/>
        <a:lstStyle/>
        <a:p>
          <a:endParaRPr lang="en-US"/>
        </a:p>
      </dgm:t>
    </dgm:pt>
    <dgm:pt modelId="{50FCC05B-A0AA-4CF7-8D47-C324096631FB}">
      <dgm:prSet/>
      <dgm:spPr/>
      <dgm:t>
        <a:bodyPr/>
        <a:lstStyle/>
        <a:p>
          <a:r>
            <a:rPr lang="pt-BR"/>
            <a:t>4.1.1 – Software que entra um relatório com as informações pertinentes a análise de crédito;</a:t>
          </a:r>
          <a:endParaRPr lang="en-US"/>
        </a:p>
      </dgm:t>
    </dgm:pt>
    <dgm:pt modelId="{94940E9F-B69C-416F-8BFB-315324F82D80}" type="parTrans" cxnId="{EA10678C-1B42-44AF-86DD-2610A5738A2D}">
      <dgm:prSet/>
      <dgm:spPr/>
      <dgm:t>
        <a:bodyPr/>
        <a:lstStyle/>
        <a:p>
          <a:endParaRPr lang="en-US"/>
        </a:p>
      </dgm:t>
    </dgm:pt>
    <dgm:pt modelId="{8D22616A-15E7-463B-AF91-89EC3C95AD7A}" type="sibTrans" cxnId="{EA10678C-1B42-44AF-86DD-2610A5738A2D}">
      <dgm:prSet/>
      <dgm:spPr/>
      <dgm:t>
        <a:bodyPr/>
        <a:lstStyle/>
        <a:p>
          <a:endParaRPr lang="en-US"/>
        </a:p>
      </dgm:t>
    </dgm:pt>
    <dgm:pt modelId="{40CD019F-5D0B-4AF5-A7BE-A87273750D64}">
      <dgm:prSet/>
      <dgm:spPr/>
      <dgm:t>
        <a:bodyPr/>
        <a:lstStyle/>
        <a:p>
          <a:r>
            <a:rPr lang="pt-BR"/>
            <a:t>4.1.2 - Relatório descritivo com dados estatísticos perfis de clientes da mesma região;</a:t>
          </a:r>
          <a:endParaRPr lang="en-US"/>
        </a:p>
      </dgm:t>
    </dgm:pt>
    <dgm:pt modelId="{C602F0EF-1C31-4281-9A52-2B3801F85833}" type="parTrans" cxnId="{39B8B2A2-FC2F-4492-9126-DD3B0D055B26}">
      <dgm:prSet/>
      <dgm:spPr/>
      <dgm:t>
        <a:bodyPr/>
        <a:lstStyle/>
        <a:p>
          <a:endParaRPr lang="en-US"/>
        </a:p>
      </dgm:t>
    </dgm:pt>
    <dgm:pt modelId="{2FB163AF-B508-40F7-B7C8-AFF7AE7A11BB}" type="sibTrans" cxnId="{39B8B2A2-FC2F-4492-9126-DD3B0D055B26}">
      <dgm:prSet/>
      <dgm:spPr/>
      <dgm:t>
        <a:bodyPr/>
        <a:lstStyle/>
        <a:p>
          <a:endParaRPr lang="en-US"/>
        </a:p>
      </dgm:t>
    </dgm:pt>
    <dgm:pt modelId="{E402E82B-22BC-44AB-99CB-6C5598B5552C}">
      <dgm:prSet/>
      <dgm:spPr/>
      <dgm:t>
        <a:bodyPr/>
        <a:lstStyle/>
        <a:p>
          <a:r>
            <a:rPr lang="pt-BR"/>
            <a:t>4.1.3 – Projeto de pesquisa com  informações de perfis de clientes de forma regionalizada.</a:t>
          </a:r>
          <a:endParaRPr lang="en-US"/>
        </a:p>
      </dgm:t>
    </dgm:pt>
    <dgm:pt modelId="{D8F7363F-8F1A-47DD-A57D-76E710852998}" type="parTrans" cxnId="{23EBE0D2-79BB-422E-BB73-10B11FCAA8DE}">
      <dgm:prSet/>
      <dgm:spPr/>
      <dgm:t>
        <a:bodyPr/>
        <a:lstStyle/>
        <a:p>
          <a:endParaRPr lang="en-US"/>
        </a:p>
      </dgm:t>
    </dgm:pt>
    <dgm:pt modelId="{AEDF22A6-2B42-448C-ADF0-F49BC9C3B660}" type="sibTrans" cxnId="{23EBE0D2-79BB-422E-BB73-10B11FCAA8DE}">
      <dgm:prSet/>
      <dgm:spPr/>
      <dgm:t>
        <a:bodyPr/>
        <a:lstStyle/>
        <a:p>
          <a:endParaRPr lang="en-US"/>
        </a:p>
      </dgm:t>
    </dgm:pt>
    <dgm:pt modelId="{0109D08C-2827-4148-AD41-E8A9200B268F}" type="pres">
      <dgm:prSet presAssocID="{07F0FDEE-AAED-4BDE-AFB3-23CB92692AFB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7A873EBE-5A17-4498-9886-2F14894C0CD3}" type="pres">
      <dgm:prSet presAssocID="{F765CF0A-FB9C-4293-B750-9ED548646644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38904CD-F48E-4216-AB31-896CD7395B67}" type="pres">
      <dgm:prSet presAssocID="{E1E689BF-1590-40C2-9FB9-9A5157BD1FD0}" presName="spacer" presStyleCnt="0"/>
      <dgm:spPr/>
    </dgm:pt>
    <dgm:pt modelId="{D5DE69BA-109D-4781-87F5-FB6CE5F4299D}" type="pres">
      <dgm:prSet presAssocID="{50FCC05B-A0AA-4CF7-8D47-C324096631FB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F7C5C7C-888C-460A-92D7-6FD4DD90998A}" type="pres">
      <dgm:prSet presAssocID="{8D22616A-15E7-463B-AF91-89EC3C95AD7A}" presName="spacer" presStyleCnt="0"/>
      <dgm:spPr/>
    </dgm:pt>
    <dgm:pt modelId="{32D67E37-D50B-4AF0-8DDF-610ECCBAA745}" type="pres">
      <dgm:prSet presAssocID="{40CD019F-5D0B-4AF5-A7BE-A87273750D64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E8527CF-B239-4801-93FC-5E0BE5F353F7}" type="pres">
      <dgm:prSet presAssocID="{2FB163AF-B508-40F7-B7C8-AFF7AE7A11BB}" presName="spacer" presStyleCnt="0"/>
      <dgm:spPr/>
    </dgm:pt>
    <dgm:pt modelId="{DDF7F3BC-E21E-4EFD-B8CC-43BA56FCEEF3}" type="pres">
      <dgm:prSet presAssocID="{E402E82B-22BC-44AB-99CB-6C5598B5552C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39B8B2A2-FC2F-4492-9126-DD3B0D055B26}" srcId="{07F0FDEE-AAED-4BDE-AFB3-23CB92692AFB}" destId="{40CD019F-5D0B-4AF5-A7BE-A87273750D64}" srcOrd="2" destOrd="0" parTransId="{C602F0EF-1C31-4281-9A52-2B3801F85833}" sibTransId="{2FB163AF-B508-40F7-B7C8-AFF7AE7A11BB}"/>
    <dgm:cxn modelId="{3E9D0184-53BE-41D5-9EDF-E691C095F2F3}" type="presOf" srcId="{40CD019F-5D0B-4AF5-A7BE-A87273750D64}" destId="{32D67E37-D50B-4AF0-8DDF-610ECCBAA745}" srcOrd="0" destOrd="0" presId="urn:microsoft.com/office/officeart/2005/8/layout/vList2"/>
    <dgm:cxn modelId="{97815CA1-F6E9-4D6E-9248-996C805F5FF8}" type="presOf" srcId="{50FCC05B-A0AA-4CF7-8D47-C324096631FB}" destId="{D5DE69BA-109D-4781-87F5-FB6CE5F4299D}" srcOrd="0" destOrd="0" presId="urn:microsoft.com/office/officeart/2005/8/layout/vList2"/>
    <dgm:cxn modelId="{EA10678C-1B42-44AF-86DD-2610A5738A2D}" srcId="{07F0FDEE-AAED-4BDE-AFB3-23CB92692AFB}" destId="{50FCC05B-A0AA-4CF7-8D47-C324096631FB}" srcOrd="1" destOrd="0" parTransId="{94940E9F-B69C-416F-8BFB-315324F82D80}" sibTransId="{8D22616A-15E7-463B-AF91-89EC3C95AD7A}"/>
    <dgm:cxn modelId="{4F1B30D2-BD06-423B-9330-425A570BC4D0}" type="presOf" srcId="{E402E82B-22BC-44AB-99CB-6C5598B5552C}" destId="{DDF7F3BC-E21E-4EFD-B8CC-43BA56FCEEF3}" srcOrd="0" destOrd="0" presId="urn:microsoft.com/office/officeart/2005/8/layout/vList2"/>
    <dgm:cxn modelId="{01B87B15-9DA3-4C81-8252-95156E1070FA}" type="presOf" srcId="{07F0FDEE-AAED-4BDE-AFB3-23CB92692AFB}" destId="{0109D08C-2827-4148-AD41-E8A9200B268F}" srcOrd="0" destOrd="0" presId="urn:microsoft.com/office/officeart/2005/8/layout/vList2"/>
    <dgm:cxn modelId="{23EBE0D2-79BB-422E-BB73-10B11FCAA8DE}" srcId="{07F0FDEE-AAED-4BDE-AFB3-23CB92692AFB}" destId="{E402E82B-22BC-44AB-99CB-6C5598B5552C}" srcOrd="3" destOrd="0" parTransId="{D8F7363F-8F1A-47DD-A57D-76E710852998}" sibTransId="{AEDF22A6-2B42-448C-ADF0-F49BC9C3B660}"/>
    <dgm:cxn modelId="{67A60CB4-F370-4E97-9057-0C406A8D6969}" srcId="{07F0FDEE-AAED-4BDE-AFB3-23CB92692AFB}" destId="{F765CF0A-FB9C-4293-B750-9ED548646644}" srcOrd="0" destOrd="0" parTransId="{22CDB8EC-3203-47AE-8E82-0C8F890CED12}" sibTransId="{E1E689BF-1590-40C2-9FB9-9A5157BD1FD0}"/>
    <dgm:cxn modelId="{B06CA9ED-EE35-4180-8C35-8A45BF4F29FD}" type="presOf" srcId="{F765CF0A-FB9C-4293-B750-9ED548646644}" destId="{7A873EBE-5A17-4498-9886-2F14894C0CD3}" srcOrd="0" destOrd="0" presId="urn:microsoft.com/office/officeart/2005/8/layout/vList2"/>
    <dgm:cxn modelId="{98549A38-DB96-43D0-832A-CD5F7D21D680}" type="presParOf" srcId="{0109D08C-2827-4148-AD41-E8A9200B268F}" destId="{7A873EBE-5A17-4498-9886-2F14894C0CD3}" srcOrd="0" destOrd="0" presId="urn:microsoft.com/office/officeart/2005/8/layout/vList2"/>
    <dgm:cxn modelId="{DA426161-53BC-4D32-A7C6-7E467EB9DB7C}" type="presParOf" srcId="{0109D08C-2827-4148-AD41-E8A9200B268F}" destId="{138904CD-F48E-4216-AB31-896CD7395B67}" srcOrd="1" destOrd="0" presId="urn:microsoft.com/office/officeart/2005/8/layout/vList2"/>
    <dgm:cxn modelId="{0BFAAC18-BD42-453D-A666-D0F2187ADAF3}" type="presParOf" srcId="{0109D08C-2827-4148-AD41-E8A9200B268F}" destId="{D5DE69BA-109D-4781-87F5-FB6CE5F4299D}" srcOrd="2" destOrd="0" presId="urn:microsoft.com/office/officeart/2005/8/layout/vList2"/>
    <dgm:cxn modelId="{0A5CDDD8-FFD1-4212-AC0A-285BB99F828B}" type="presParOf" srcId="{0109D08C-2827-4148-AD41-E8A9200B268F}" destId="{6F7C5C7C-888C-460A-92D7-6FD4DD90998A}" srcOrd="3" destOrd="0" presId="urn:microsoft.com/office/officeart/2005/8/layout/vList2"/>
    <dgm:cxn modelId="{B28810DC-AF7A-437F-A14F-59FFEDD4C35D}" type="presParOf" srcId="{0109D08C-2827-4148-AD41-E8A9200B268F}" destId="{32D67E37-D50B-4AF0-8DDF-610ECCBAA745}" srcOrd="4" destOrd="0" presId="urn:microsoft.com/office/officeart/2005/8/layout/vList2"/>
    <dgm:cxn modelId="{7AE35458-712E-4288-8C8B-6726656DF76E}" type="presParOf" srcId="{0109D08C-2827-4148-AD41-E8A9200B268F}" destId="{AE8527CF-B239-4801-93FC-5E0BE5F353F7}" srcOrd="5" destOrd="0" presId="urn:microsoft.com/office/officeart/2005/8/layout/vList2"/>
    <dgm:cxn modelId="{7DD77709-AC62-4267-8011-D7F5A6BA99F5}" type="presParOf" srcId="{0109D08C-2827-4148-AD41-E8A9200B268F}" destId="{DDF7F3BC-E21E-4EFD-B8CC-43BA56FCEEF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5B82308-EB19-42D1-9A40-65F296B70E11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AB23D8B-018D-474A-A6EF-B701BD575798}">
      <dgm:prSet/>
      <dgm:spPr/>
      <dgm:t>
        <a:bodyPr/>
        <a:lstStyle/>
        <a:p>
          <a:r>
            <a:rPr lang="pt-BR" b="1"/>
            <a:t>4.1 – Propostas  para os Produtores Rurais:</a:t>
          </a:r>
          <a:endParaRPr lang="en-US"/>
        </a:p>
      </dgm:t>
    </dgm:pt>
    <dgm:pt modelId="{37C2B823-E1E7-4861-B706-7FC2989FA4FB}" type="parTrans" cxnId="{1259DF03-C232-4730-8206-B85A0EB34654}">
      <dgm:prSet/>
      <dgm:spPr/>
      <dgm:t>
        <a:bodyPr/>
        <a:lstStyle/>
        <a:p>
          <a:endParaRPr lang="en-US"/>
        </a:p>
      </dgm:t>
    </dgm:pt>
    <dgm:pt modelId="{E301AC67-20F8-47C8-8D9A-EF257B534404}" type="sibTrans" cxnId="{1259DF03-C232-4730-8206-B85A0EB34654}">
      <dgm:prSet/>
      <dgm:spPr/>
      <dgm:t>
        <a:bodyPr/>
        <a:lstStyle/>
        <a:p>
          <a:endParaRPr lang="en-US"/>
        </a:p>
      </dgm:t>
    </dgm:pt>
    <dgm:pt modelId="{96990692-51DD-47C4-BF66-2C25A6E96BD3}">
      <dgm:prSet/>
      <dgm:spPr/>
      <dgm:t>
        <a:bodyPr/>
        <a:lstStyle/>
        <a:p>
          <a:r>
            <a:rPr lang="pt-BR"/>
            <a:t>4.2.1 – Indicadores gerados pelo software de acordo com região e tipos de safras baseiam a visão estratégica;</a:t>
          </a:r>
          <a:endParaRPr lang="en-US"/>
        </a:p>
      </dgm:t>
    </dgm:pt>
    <dgm:pt modelId="{83548780-A32B-4E30-9EA2-72708E4ABD04}" type="parTrans" cxnId="{10872742-AE7F-4BFD-9AFE-801336008123}">
      <dgm:prSet/>
      <dgm:spPr/>
      <dgm:t>
        <a:bodyPr/>
        <a:lstStyle/>
        <a:p>
          <a:endParaRPr lang="en-US"/>
        </a:p>
      </dgm:t>
    </dgm:pt>
    <dgm:pt modelId="{B3D745BC-1563-4ACB-86EC-72867D830C92}" type="sibTrans" cxnId="{10872742-AE7F-4BFD-9AFE-801336008123}">
      <dgm:prSet/>
      <dgm:spPr/>
      <dgm:t>
        <a:bodyPr/>
        <a:lstStyle/>
        <a:p>
          <a:endParaRPr lang="en-US"/>
        </a:p>
      </dgm:t>
    </dgm:pt>
    <dgm:pt modelId="{22BCA7F2-FEC7-44F8-BAB3-C240D3EB9E11}">
      <dgm:prSet/>
      <dgm:spPr/>
      <dgm:t>
        <a:bodyPr/>
        <a:lstStyle/>
        <a:p>
          <a:r>
            <a:rPr lang="pt-BR"/>
            <a:t>4.2.2 – Indicadores com base estatística de safras e custos de produção da região;</a:t>
          </a:r>
          <a:endParaRPr lang="en-US"/>
        </a:p>
      </dgm:t>
    </dgm:pt>
    <dgm:pt modelId="{71DD2FEA-8E30-45FB-979C-66BCA582503F}" type="parTrans" cxnId="{87479D73-1D65-47B9-A49D-938BC8825BC8}">
      <dgm:prSet/>
      <dgm:spPr/>
      <dgm:t>
        <a:bodyPr/>
        <a:lstStyle/>
        <a:p>
          <a:endParaRPr lang="en-US"/>
        </a:p>
      </dgm:t>
    </dgm:pt>
    <dgm:pt modelId="{B3F5871D-FECA-43D4-BE02-8D9D196201DE}" type="sibTrans" cxnId="{87479D73-1D65-47B9-A49D-938BC8825BC8}">
      <dgm:prSet/>
      <dgm:spPr/>
      <dgm:t>
        <a:bodyPr/>
        <a:lstStyle/>
        <a:p>
          <a:endParaRPr lang="en-US"/>
        </a:p>
      </dgm:t>
    </dgm:pt>
    <dgm:pt modelId="{055B8614-34A5-420B-8487-C54E2EAB41CC}">
      <dgm:prSet/>
      <dgm:spPr/>
      <dgm:t>
        <a:bodyPr/>
        <a:lstStyle/>
        <a:p>
          <a:r>
            <a:rPr lang="pt-BR"/>
            <a:t>4.2.3 – Relatório com histórico de safras, análises de solos e custos de produção.</a:t>
          </a:r>
          <a:endParaRPr lang="en-US"/>
        </a:p>
      </dgm:t>
    </dgm:pt>
    <dgm:pt modelId="{5E4BB8F1-74CE-4A10-A27B-0AE8F1362717}" type="parTrans" cxnId="{5B5931DF-7F6D-4BC7-8804-6A6873CF405E}">
      <dgm:prSet/>
      <dgm:spPr/>
      <dgm:t>
        <a:bodyPr/>
        <a:lstStyle/>
        <a:p>
          <a:endParaRPr lang="en-US"/>
        </a:p>
      </dgm:t>
    </dgm:pt>
    <dgm:pt modelId="{9E13B6E8-302D-4A94-9C8B-05B0079CFAE3}" type="sibTrans" cxnId="{5B5931DF-7F6D-4BC7-8804-6A6873CF405E}">
      <dgm:prSet/>
      <dgm:spPr/>
      <dgm:t>
        <a:bodyPr/>
        <a:lstStyle/>
        <a:p>
          <a:endParaRPr lang="en-US"/>
        </a:p>
      </dgm:t>
    </dgm:pt>
    <dgm:pt modelId="{882D73D5-8BEC-4C75-90AE-E1D027420259}" type="pres">
      <dgm:prSet presAssocID="{65B82308-EB19-42D1-9A40-65F296B70E11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6B0F1DE8-64A1-40CD-A7B8-374DCD93EB25}" type="pres">
      <dgm:prSet presAssocID="{AAB23D8B-018D-474A-A6EF-B701BD575798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3DB0EB2F-0FDA-4382-8251-1DC73056DBC4}" type="pres">
      <dgm:prSet presAssocID="{E301AC67-20F8-47C8-8D9A-EF257B534404}" presName="spacer" presStyleCnt="0"/>
      <dgm:spPr/>
    </dgm:pt>
    <dgm:pt modelId="{52582828-780E-46F1-BE35-B4CFDFD7D239}" type="pres">
      <dgm:prSet presAssocID="{96990692-51DD-47C4-BF66-2C25A6E96BD3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93D3108B-4A20-4EDB-8532-9B023E53A5D1}" type="pres">
      <dgm:prSet presAssocID="{B3D745BC-1563-4ACB-86EC-72867D830C92}" presName="spacer" presStyleCnt="0"/>
      <dgm:spPr/>
    </dgm:pt>
    <dgm:pt modelId="{035A7C45-5B64-41BD-9D7C-CD70844DE51B}" type="pres">
      <dgm:prSet presAssocID="{22BCA7F2-FEC7-44F8-BAB3-C240D3EB9E11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B86DDA7B-CB22-400E-817D-99EFF2F2A4BE}" type="pres">
      <dgm:prSet presAssocID="{B3F5871D-FECA-43D4-BE02-8D9D196201DE}" presName="spacer" presStyleCnt="0"/>
      <dgm:spPr/>
    </dgm:pt>
    <dgm:pt modelId="{A626BEF6-C127-4A20-B7A2-5E5021ABFFAD}" type="pres">
      <dgm:prSet presAssocID="{055B8614-34A5-420B-8487-C54E2EAB41CC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3A224CC8-C47A-449D-B784-80BF3E6F11B7}" type="presOf" srcId="{22BCA7F2-FEC7-44F8-BAB3-C240D3EB9E11}" destId="{035A7C45-5B64-41BD-9D7C-CD70844DE51B}" srcOrd="0" destOrd="0" presId="urn:microsoft.com/office/officeart/2005/8/layout/vList2"/>
    <dgm:cxn modelId="{745E0020-65FD-4AEF-8092-276DE193507D}" type="presOf" srcId="{96990692-51DD-47C4-BF66-2C25A6E96BD3}" destId="{52582828-780E-46F1-BE35-B4CFDFD7D239}" srcOrd="0" destOrd="0" presId="urn:microsoft.com/office/officeart/2005/8/layout/vList2"/>
    <dgm:cxn modelId="{87479D73-1D65-47B9-A49D-938BC8825BC8}" srcId="{65B82308-EB19-42D1-9A40-65F296B70E11}" destId="{22BCA7F2-FEC7-44F8-BAB3-C240D3EB9E11}" srcOrd="2" destOrd="0" parTransId="{71DD2FEA-8E30-45FB-979C-66BCA582503F}" sibTransId="{B3F5871D-FECA-43D4-BE02-8D9D196201DE}"/>
    <dgm:cxn modelId="{2D34D96E-1978-4308-A094-FDE225962DB5}" type="presOf" srcId="{AAB23D8B-018D-474A-A6EF-B701BD575798}" destId="{6B0F1DE8-64A1-40CD-A7B8-374DCD93EB25}" srcOrd="0" destOrd="0" presId="urn:microsoft.com/office/officeart/2005/8/layout/vList2"/>
    <dgm:cxn modelId="{93F7398D-7451-47A1-A284-1D3E5EB1CC5F}" type="presOf" srcId="{055B8614-34A5-420B-8487-C54E2EAB41CC}" destId="{A626BEF6-C127-4A20-B7A2-5E5021ABFFAD}" srcOrd="0" destOrd="0" presId="urn:microsoft.com/office/officeart/2005/8/layout/vList2"/>
    <dgm:cxn modelId="{0B31215F-B169-4BA3-BB7F-B01E31AC5B82}" type="presOf" srcId="{65B82308-EB19-42D1-9A40-65F296B70E11}" destId="{882D73D5-8BEC-4C75-90AE-E1D027420259}" srcOrd="0" destOrd="0" presId="urn:microsoft.com/office/officeart/2005/8/layout/vList2"/>
    <dgm:cxn modelId="{5B5931DF-7F6D-4BC7-8804-6A6873CF405E}" srcId="{65B82308-EB19-42D1-9A40-65F296B70E11}" destId="{055B8614-34A5-420B-8487-C54E2EAB41CC}" srcOrd="3" destOrd="0" parTransId="{5E4BB8F1-74CE-4A10-A27B-0AE8F1362717}" sibTransId="{9E13B6E8-302D-4A94-9C8B-05B0079CFAE3}"/>
    <dgm:cxn modelId="{1259DF03-C232-4730-8206-B85A0EB34654}" srcId="{65B82308-EB19-42D1-9A40-65F296B70E11}" destId="{AAB23D8B-018D-474A-A6EF-B701BD575798}" srcOrd="0" destOrd="0" parTransId="{37C2B823-E1E7-4861-B706-7FC2989FA4FB}" sibTransId="{E301AC67-20F8-47C8-8D9A-EF257B534404}"/>
    <dgm:cxn modelId="{10872742-AE7F-4BFD-9AFE-801336008123}" srcId="{65B82308-EB19-42D1-9A40-65F296B70E11}" destId="{96990692-51DD-47C4-BF66-2C25A6E96BD3}" srcOrd="1" destOrd="0" parTransId="{83548780-A32B-4E30-9EA2-72708E4ABD04}" sibTransId="{B3D745BC-1563-4ACB-86EC-72867D830C92}"/>
    <dgm:cxn modelId="{ACC43521-E8B6-44A9-942F-B6D375004CEE}" type="presParOf" srcId="{882D73D5-8BEC-4C75-90AE-E1D027420259}" destId="{6B0F1DE8-64A1-40CD-A7B8-374DCD93EB25}" srcOrd="0" destOrd="0" presId="urn:microsoft.com/office/officeart/2005/8/layout/vList2"/>
    <dgm:cxn modelId="{4992742F-5ACB-4254-8B58-F7754D0FA47A}" type="presParOf" srcId="{882D73D5-8BEC-4C75-90AE-E1D027420259}" destId="{3DB0EB2F-0FDA-4382-8251-1DC73056DBC4}" srcOrd="1" destOrd="0" presId="urn:microsoft.com/office/officeart/2005/8/layout/vList2"/>
    <dgm:cxn modelId="{1343E30A-BC81-4D03-A01E-1252E25B3362}" type="presParOf" srcId="{882D73D5-8BEC-4C75-90AE-E1D027420259}" destId="{52582828-780E-46F1-BE35-B4CFDFD7D239}" srcOrd="2" destOrd="0" presId="urn:microsoft.com/office/officeart/2005/8/layout/vList2"/>
    <dgm:cxn modelId="{7CB49CF7-13F7-4495-98FA-1AB9C197152A}" type="presParOf" srcId="{882D73D5-8BEC-4C75-90AE-E1D027420259}" destId="{93D3108B-4A20-4EDB-8532-9B023E53A5D1}" srcOrd="3" destOrd="0" presId="urn:microsoft.com/office/officeart/2005/8/layout/vList2"/>
    <dgm:cxn modelId="{1F55701E-A37F-447A-ACCA-F870AFC44EA0}" type="presParOf" srcId="{882D73D5-8BEC-4C75-90AE-E1D027420259}" destId="{035A7C45-5B64-41BD-9D7C-CD70844DE51B}" srcOrd="4" destOrd="0" presId="urn:microsoft.com/office/officeart/2005/8/layout/vList2"/>
    <dgm:cxn modelId="{CDAF310E-8E4C-4B64-8E46-3E3B18BA812E}" type="presParOf" srcId="{882D73D5-8BEC-4C75-90AE-E1D027420259}" destId="{B86DDA7B-CB22-400E-817D-99EFF2F2A4BE}" srcOrd="5" destOrd="0" presId="urn:microsoft.com/office/officeart/2005/8/layout/vList2"/>
    <dgm:cxn modelId="{7B3CA4CD-8605-4C5E-B17D-CF62310C17A6}" type="presParOf" srcId="{882D73D5-8BEC-4C75-90AE-E1D027420259}" destId="{A626BEF6-C127-4A20-B7A2-5E5021ABFFA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EE68523-A9ED-4447-A8C8-559593B86F13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0C534D-0C4A-460A-A16C-FDD54379B732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Confiabilidade das informações;</a:t>
          </a:r>
          <a:endParaRPr lang="en-US"/>
        </a:p>
      </dgm:t>
    </dgm:pt>
    <dgm:pt modelId="{3E7CA550-6D54-4BE8-AC5D-9E2C9BBF4DC5}" type="parTrans" cxnId="{9BF20955-71CA-4C31-B85C-E087B55F5E33}">
      <dgm:prSet/>
      <dgm:spPr/>
      <dgm:t>
        <a:bodyPr/>
        <a:lstStyle/>
        <a:p>
          <a:endParaRPr lang="en-US"/>
        </a:p>
      </dgm:t>
    </dgm:pt>
    <dgm:pt modelId="{3ADCAEEF-A806-43FB-B978-81B8C31BC8CF}" type="sibTrans" cxnId="{9BF20955-71CA-4C31-B85C-E087B55F5E33}">
      <dgm:prSet/>
      <dgm:spPr/>
      <dgm:t>
        <a:bodyPr/>
        <a:lstStyle/>
        <a:p>
          <a:endParaRPr lang="en-US"/>
        </a:p>
      </dgm:t>
    </dgm:pt>
    <dgm:pt modelId="{15A5F6EE-F359-44F0-BDE8-63A30063F7C2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Redução de inadimplências e sinistros;</a:t>
          </a:r>
          <a:endParaRPr lang="en-US"/>
        </a:p>
      </dgm:t>
    </dgm:pt>
    <dgm:pt modelId="{47F6BCF4-6BEF-42C0-9363-A491E16ED9C3}" type="parTrans" cxnId="{592A57DE-5D6A-4DCB-9424-741ADA9388A4}">
      <dgm:prSet/>
      <dgm:spPr/>
      <dgm:t>
        <a:bodyPr/>
        <a:lstStyle/>
        <a:p>
          <a:endParaRPr lang="en-US"/>
        </a:p>
      </dgm:t>
    </dgm:pt>
    <dgm:pt modelId="{B801E1A2-2F6A-453F-82C5-91E3F3E951CF}" type="sibTrans" cxnId="{592A57DE-5D6A-4DCB-9424-741ADA9388A4}">
      <dgm:prSet/>
      <dgm:spPr/>
      <dgm:t>
        <a:bodyPr/>
        <a:lstStyle/>
        <a:p>
          <a:endParaRPr lang="en-US"/>
        </a:p>
      </dgm:t>
    </dgm:pt>
    <dgm:pt modelId="{003D8848-BD4D-40F7-9347-934712A0AF32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Maior chance de aprovação ao crédito;</a:t>
          </a:r>
          <a:endParaRPr lang="en-US"/>
        </a:p>
      </dgm:t>
    </dgm:pt>
    <dgm:pt modelId="{2FCACEC7-A714-40E6-83F5-4B16A596D414}" type="parTrans" cxnId="{82A2A3D8-4720-45C6-B974-D00B47343CC3}">
      <dgm:prSet/>
      <dgm:spPr/>
      <dgm:t>
        <a:bodyPr/>
        <a:lstStyle/>
        <a:p>
          <a:endParaRPr lang="en-US"/>
        </a:p>
      </dgm:t>
    </dgm:pt>
    <dgm:pt modelId="{88DC131C-3924-443D-A554-857A1E56FBED}" type="sibTrans" cxnId="{82A2A3D8-4720-45C6-B974-D00B47343CC3}">
      <dgm:prSet/>
      <dgm:spPr/>
      <dgm:t>
        <a:bodyPr/>
        <a:lstStyle/>
        <a:p>
          <a:endParaRPr lang="en-US"/>
        </a:p>
      </dgm:t>
    </dgm:pt>
    <dgm:pt modelId="{89B8F051-2B28-4F4D-8A87-6274BBD7FC33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Visão estratégica e controle das próprias produções.</a:t>
          </a:r>
          <a:endParaRPr lang="en-US"/>
        </a:p>
      </dgm:t>
    </dgm:pt>
    <dgm:pt modelId="{9F73FF97-FC7C-4CF2-B895-5F7754984AFC}" type="parTrans" cxnId="{16FD1868-6491-44BB-8D36-01D6BE5EF53E}">
      <dgm:prSet/>
      <dgm:spPr/>
      <dgm:t>
        <a:bodyPr/>
        <a:lstStyle/>
        <a:p>
          <a:endParaRPr lang="en-US"/>
        </a:p>
      </dgm:t>
    </dgm:pt>
    <dgm:pt modelId="{97B12FC0-57D9-4B8B-B929-96EEDD6C66BC}" type="sibTrans" cxnId="{16FD1868-6491-44BB-8D36-01D6BE5EF53E}">
      <dgm:prSet/>
      <dgm:spPr/>
      <dgm:t>
        <a:bodyPr/>
        <a:lstStyle/>
        <a:p>
          <a:endParaRPr lang="en-US"/>
        </a:p>
      </dgm:t>
    </dgm:pt>
    <dgm:pt modelId="{748DDD61-7F23-44C7-9704-46AFEC009507}" type="pres">
      <dgm:prSet presAssocID="{0EE68523-A9ED-4447-A8C8-559593B86F13}" presName="root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1FA9E23B-91E6-45D0-B0E7-88E278FAB2FF}" type="pres">
      <dgm:prSet presAssocID="{870C534D-0C4A-460A-A16C-FDD54379B732}" presName="compNode" presStyleCnt="0"/>
      <dgm:spPr/>
    </dgm:pt>
    <dgm:pt modelId="{66B41F48-2B0F-43F4-9E2C-7FF6C4C3E6DE}" type="pres">
      <dgm:prSet presAssocID="{870C534D-0C4A-460A-A16C-FDD54379B73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ca de seleção"/>
        </a:ext>
      </dgm:extLst>
    </dgm:pt>
    <dgm:pt modelId="{42B459A2-5B08-4D1B-BBC3-A0CF38658463}" type="pres">
      <dgm:prSet presAssocID="{870C534D-0C4A-460A-A16C-FDD54379B732}" presName="spaceRect" presStyleCnt="0"/>
      <dgm:spPr/>
    </dgm:pt>
    <dgm:pt modelId="{152C2C1C-A480-4BD9-88E9-D971031C473E}" type="pres">
      <dgm:prSet presAssocID="{870C534D-0C4A-460A-A16C-FDD54379B732}" presName="textRect" presStyleLbl="revTx" presStyleIdx="0" presStyleCnt="4">
        <dgm:presLayoutVars>
          <dgm:chMax val="1"/>
          <dgm:chPref val="1"/>
        </dgm:presLayoutVars>
      </dgm:prSet>
      <dgm:spPr/>
      <dgm:t>
        <a:bodyPr/>
        <a:lstStyle/>
        <a:p>
          <a:endParaRPr lang="pt-BR"/>
        </a:p>
      </dgm:t>
    </dgm:pt>
    <dgm:pt modelId="{0B415A7D-78BB-4CC8-9253-FBFBA7A2E09E}" type="pres">
      <dgm:prSet presAssocID="{3ADCAEEF-A806-43FB-B978-81B8C31BC8CF}" presName="sibTrans" presStyleCnt="0"/>
      <dgm:spPr/>
    </dgm:pt>
    <dgm:pt modelId="{67C5E388-FD44-423D-8EE5-E6CEF90C69CE}" type="pres">
      <dgm:prSet presAssocID="{15A5F6EE-F359-44F0-BDE8-63A30063F7C2}" presName="compNode" presStyleCnt="0"/>
      <dgm:spPr/>
    </dgm:pt>
    <dgm:pt modelId="{E45A3661-3A0F-4862-9A6F-476ADB0B803C}" type="pres">
      <dgm:prSet presAssocID="{15A5F6EE-F359-44F0-BDE8-63A30063F7C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evil Face Outline"/>
        </a:ext>
      </dgm:extLst>
    </dgm:pt>
    <dgm:pt modelId="{4AFE9D23-9A87-4255-AC32-362594CC10AE}" type="pres">
      <dgm:prSet presAssocID="{15A5F6EE-F359-44F0-BDE8-63A30063F7C2}" presName="spaceRect" presStyleCnt="0"/>
      <dgm:spPr/>
    </dgm:pt>
    <dgm:pt modelId="{F5A6DE30-DC95-4C32-8F94-D141D074C603}" type="pres">
      <dgm:prSet presAssocID="{15A5F6EE-F359-44F0-BDE8-63A30063F7C2}" presName="textRect" presStyleLbl="revTx" presStyleIdx="1" presStyleCnt="4">
        <dgm:presLayoutVars>
          <dgm:chMax val="1"/>
          <dgm:chPref val="1"/>
        </dgm:presLayoutVars>
      </dgm:prSet>
      <dgm:spPr/>
      <dgm:t>
        <a:bodyPr/>
        <a:lstStyle/>
        <a:p>
          <a:endParaRPr lang="pt-BR"/>
        </a:p>
      </dgm:t>
    </dgm:pt>
    <dgm:pt modelId="{A8348337-784A-46FF-9B9B-AAF9E26D234C}" type="pres">
      <dgm:prSet presAssocID="{B801E1A2-2F6A-453F-82C5-91E3F3E951CF}" presName="sibTrans" presStyleCnt="0"/>
      <dgm:spPr/>
    </dgm:pt>
    <dgm:pt modelId="{94571C9D-5586-4E9E-BCE4-C454A6881A11}" type="pres">
      <dgm:prSet presAssocID="{003D8848-BD4D-40F7-9347-934712A0AF32}" presName="compNode" presStyleCnt="0"/>
      <dgm:spPr/>
    </dgm:pt>
    <dgm:pt modelId="{83897222-B4BB-440D-92EC-20EDEC87BFF9}" type="pres">
      <dgm:prSet presAssocID="{003D8848-BD4D-40F7-9347-934712A0AF3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nheiro"/>
        </a:ext>
      </dgm:extLst>
    </dgm:pt>
    <dgm:pt modelId="{F624E65B-C4F4-4553-A5C2-A53ACDCC9B5E}" type="pres">
      <dgm:prSet presAssocID="{003D8848-BD4D-40F7-9347-934712A0AF32}" presName="spaceRect" presStyleCnt="0"/>
      <dgm:spPr/>
    </dgm:pt>
    <dgm:pt modelId="{80482B62-B73A-4884-A7C2-D6EAFA4D8207}" type="pres">
      <dgm:prSet presAssocID="{003D8848-BD4D-40F7-9347-934712A0AF32}" presName="textRect" presStyleLbl="revTx" presStyleIdx="2" presStyleCnt="4">
        <dgm:presLayoutVars>
          <dgm:chMax val="1"/>
          <dgm:chPref val="1"/>
        </dgm:presLayoutVars>
      </dgm:prSet>
      <dgm:spPr/>
      <dgm:t>
        <a:bodyPr/>
        <a:lstStyle/>
        <a:p>
          <a:endParaRPr lang="pt-BR"/>
        </a:p>
      </dgm:t>
    </dgm:pt>
    <dgm:pt modelId="{0E3A768E-52EC-45FA-A854-4C71D6D34ED1}" type="pres">
      <dgm:prSet presAssocID="{88DC131C-3924-443D-A554-857A1E56FBED}" presName="sibTrans" presStyleCnt="0"/>
      <dgm:spPr/>
    </dgm:pt>
    <dgm:pt modelId="{32A49B87-566F-4E80-8A4A-6BCF7B9199A6}" type="pres">
      <dgm:prSet presAssocID="{89B8F051-2B28-4F4D-8A87-6274BBD7FC33}" presName="compNode" presStyleCnt="0"/>
      <dgm:spPr/>
    </dgm:pt>
    <dgm:pt modelId="{0EFCA684-6376-42D9-A8D7-31FF5EE877BF}" type="pres">
      <dgm:prSet presAssocID="{89B8F051-2B28-4F4D-8A87-6274BBD7FC3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F7BDE54A-5BB7-408B-9571-A84FE497403E}" type="pres">
      <dgm:prSet presAssocID="{89B8F051-2B28-4F4D-8A87-6274BBD7FC33}" presName="spaceRect" presStyleCnt="0"/>
      <dgm:spPr/>
    </dgm:pt>
    <dgm:pt modelId="{45756050-F0BA-43A3-82A6-8D548FC42B05}" type="pres">
      <dgm:prSet presAssocID="{89B8F051-2B28-4F4D-8A87-6274BBD7FC33}" presName="textRect" presStyleLbl="revTx" presStyleIdx="3" presStyleCnt="4">
        <dgm:presLayoutVars>
          <dgm:chMax val="1"/>
          <dgm:chPref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319CE38C-52D3-4930-913E-5283838BB90C}" type="presOf" srcId="{0EE68523-A9ED-4447-A8C8-559593B86F13}" destId="{748DDD61-7F23-44C7-9704-46AFEC009507}" srcOrd="0" destOrd="0" presId="urn:microsoft.com/office/officeart/2018/2/layout/IconLabelList"/>
    <dgm:cxn modelId="{9BF20955-71CA-4C31-B85C-E087B55F5E33}" srcId="{0EE68523-A9ED-4447-A8C8-559593B86F13}" destId="{870C534D-0C4A-460A-A16C-FDD54379B732}" srcOrd="0" destOrd="0" parTransId="{3E7CA550-6D54-4BE8-AC5D-9E2C9BBF4DC5}" sibTransId="{3ADCAEEF-A806-43FB-B978-81B8C31BC8CF}"/>
    <dgm:cxn modelId="{BC0ED7AA-543B-4F23-91E0-546E9BC363C2}" type="presOf" srcId="{89B8F051-2B28-4F4D-8A87-6274BBD7FC33}" destId="{45756050-F0BA-43A3-82A6-8D548FC42B05}" srcOrd="0" destOrd="0" presId="urn:microsoft.com/office/officeart/2018/2/layout/IconLabelList"/>
    <dgm:cxn modelId="{82A2A3D8-4720-45C6-B974-D00B47343CC3}" srcId="{0EE68523-A9ED-4447-A8C8-559593B86F13}" destId="{003D8848-BD4D-40F7-9347-934712A0AF32}" srcOrd="2" destOrd="0" parTransId="{2FCACEC7-A714-40E6-83F5-4B16A596D414}" sibTransId="{88DC131C-3924-443D-A554-857A1E56FBED}"/>
    <dgm:cxn modelId="{592A57DE-5D6A-4DCB-9424-741ADA9388A4}" srcId="{0EE68523-A9ED-4447-A8C8-559593B86F13}" destId="{15A5F6EE-F359-44F0-BDE8-63A30063F7C2}" srcOrd="1" destOrd="0" parTransId="{47F6BCF4-6BEF-42C0-9363-A491E16ED9C3}" sibTransId="{B801E1A2-2F6A-453F-82C5-91E3F3E951CF}"/>
    <dgm:cxn modelId="{16FD1868-6491-44BB-8D36-01D6BE5EF53E}" srcId="{0EE68523-A9ED-4447-A8C8-559593B86F13}" destId="{89B8F051-2B28-4F4D-8A87-6274BBD7FC33}" srcOrd="3" destOrd="0" parTransId="{9F73FF97-FC7C-4CF2-B895-5F7754984AFC}" sibTransId="{97B12FC0-57D9-4B8B-B929-96EEDD6C66BC}"/>
    <dgm:cxn modelId="{88D149D9-A83D-4565-B722-E2A56E1EB47E}" type="presOf" srcId="{003D8848-BD4D-40F7-9347-934712A0AF32}" destId="{80482B62-B73A-4884-A7C2-D6EAFA4D8207}" srcOrd="0" destOrd="0" presId="urn:microsoft.com/office/officeart/2018/2/layout/IconLabelList"/>
    <dgm:cxn modelId="{49CFAA03-42DB-41B0-AA02-51AAD807CCFD}" type="presOf" srcId="{870C534D-0C4A-460A-A16C-FDD54379B732}" destId="{152C2C1C-A480-4BD9-88E9-D971031C473E}" srcOrd="0" destOrd="0" presId="urn:microsoft.com/office/officeart/2018/2/layout/IconLabelList"/>
    <dgm:cxn modelId="{27ACDDBD-62BC-474F-948D-F2CC8718336D}" type="presOf" srcId="{15A5F6EE-F359-44F0-BDE8-63A30063F7C2}" destId="{F5A6DE30-DC95-4C32-8F94-D141D074C603}" srcOrd="0" destOrd="0" presId="urn:microsoft.com/office/officeart/2018/2/layout/IconLabelList"/>
    <dgm:cxn modelId="{8BC99E92-4EF7-4AC5-8FCB-C5974D58E6C8}" type="presParOf" srcId="{748DDD61-7F23-44C7-9704-46AFEC009507}" destId="{1FA9E23B-91E6-45D0-B0E7-88E278FAB2FF}" srcOrd="0" destOrd="0" presId="urn:microsoft.com/office/officeart/2018/2/layout/IconLabelList"/>
    <dgm:cxn modelId="{1308DA15-2B54-4BB4-A285-66240B4F95CF}" type="presParOf" srcId="{1FA9E23B-91E6-45D0-B0E7-88E278FAB2FF}" destId="{66B41F48-2B0F-43F4-9E2C-7FF6C4C3E6DE}" srcOrd="0" destOrd="0" presId="urn:microsoft.com/office/officeart/2018/2/layout/IconLabelList"/>
    <dgm:cxn modelId="{976FA648-313D-46AE-8451-D765317169C5}" type="presParOf" srcId="{1FA9E23B-91E6-45D0-B0E7-88E278FAB2FF}" destId="{42B459A2-5B08-4D1B-BBC3-A0CF38658463}" srcOrd="1" destOrd="0" presId="urn:microsoft.com/office/officeart/2018/2/layout/IconLabelList"/>
    <dgm:cxn modelId="{11B94D97-F8B4-4E68-A168-6184D0868457}" type="presParOf" srcId="{1FA9E23B-91E6-45D0-B0E7-88E278FAB2FF}" destId="{152C2C1C-A480-4BD9-88E9-D971031C473E}" srcOrd="2" destOrd="0" presId="urn:microsoft.com/office/officeart/2018/2/layout/IconLabelList"/>
    <dgm:cxn modelId="{384A72A9-6E77-433B-AE0D-DAF636BFCE5C}" type="presParOf" srcId="{748DDD61-7F23-44C7-9704-46AFEC009507}" destId="{0B415A7D-78BB-4CC8-9253-FBFBA7A2E09E}" srcOrd="1" destOrd="0" presId="urn:microsoft.com/office/officeart/2018/2/layout/IconLabelList"/>
    <dgm:cxn modelId="{1D6B13C0-F3B3-40A3-B322-38812FA33351}" type="presParOf" srcId="{748DDD61-7F23-44C7-9704-46AFEC009507}" destId="{67C5E388-FD44-423D-8EE5-E6CEF90C69CE}" srcOrd="2" destOrd="0" presId="urn:microsoft.com/office/officeart/2018/2/layout/IconLabelList"/>
    <dgm:cxn modelId="{22B98133-FA72-4764-B170-8BC336F05573}" type="presParOf" srcId="{67C5E388-FD44-423D-8EE5-E6CEF90C69CE}" destId="{E45A3661-3A0F-4862-9A6F-476ADB0B803C}" srcOrd="0" destOrd="0" presId="urn:microsoft.com/office/officeart/2018/2/layout/IconLabelList"/>
    <dgm:cxn modelId="{05BA8319-1142-4719-85EE-FA2430122C17}" type="presParOf" srcId="{67C5E388-FD44-423D-8EE5-E6CEF90C69CE}" destId="{4AFE9D23-9A87-4255-AC32-362594CC10AE}" srcOrd="1" destOrd="0" presId="urn:microsoft.com/office/officeart/2018/2/layout/IconLabelList"/>
    <dgm:cxn modelId="{B7B8B71C-3DB1-4B8C-9B4C-E4F1FE7AD0A2}" type="presParOf" srcId="{67C5E388-FD44-423D-8EE5-E6CEF90C69CE}" destId="{F5A6DE30-DC95-4C32-8F94-D141D074C603}" srcOrd="2" destOrd="0" presId="urn:microsoft.com/office/officeart/2018/2/layout/IconLabelList"/>
    <dgm:cxn modelId="{293D4C1D-B689-4F0F-BD11-88A1228B8650}" type="presParOf" srcId="{748DDD61-7F23-44C7-9704-46AFEC009507}" destId="{A8348337-784A-46FF-9B9B-AAF9E26D234C}" srcOrd="3" destOrd="0" presId="urn:microsoft.com/office/officeart/2018/2/layout/IconLabelList"/>
    <dgm:cxn modelId="{686B2C0F-BFD4-45B6-9E5A-033A84875A06}" type="presParOf" srcId="{748DDD61-7F23-44C7-9704-46AFEC009507}" destId="{94571C9D-5586-4E9E-BCE4-C454A6881A11}" srcOrd="4" destOrd="0" presId="urn:microsoft.com/office/officeart/2018/2/layout/IconLabelList"/>
    <dgm:cxn modelId="{0D78AB5D-7919-47C6-A2F7-BFF2CE70A085}" type="presParOf" srcId="{94571C9D-5586-4E9E-BCE4-C454A6881A11}" destId="{83897222-B4BB-440D-92EC-20EDEC87BFF9}" srcOrd="0" destOrd="0" presId="urn:microsoft.com/office/officeart/2018/2/layout/IconLabelList"/>
    <dgm:cxn modelId="{36009F84-3CE8-4702-B54B-6FE35774A027}" type="presParOf" srcId="{94571C9D-5586-4E9E-BCE4-C454A6881A11}" destId="{F624E65B-C4F4-4553-A5C2-A53ACDCC9B5E}" srcOrd="1" destOrd="0" presId="urn:microsoft.com/office/officeart/2018/2/layout/IconLabelList"/>
    <dgm:cxn modelId="{7F558456-27DB-4F6B-BC68-57549D30D2DC}" type="presParOf" srcId="{94571C9D-5586-4E9E-BCE4-C454A6881A11}" destId="{80482B62-B73A-4884-A7C2-D6EAFA4D8207}" srcOrd="2" destOrd="0" presId="urn:microsoft.com/office/officeart/2018/2/layout/IconLabelList"/>
    <dgm:cxn modelId="{4F3091DB-6FA2-433E-BBF7-C91D6DCE429A}" type="presParOf" srcId="{748DDD61-7F23-44C7-9704-46AFEC009507}" destId="{0E3A768E-52EC-45FA-A854-4C71D6D34ED1}" srcOrd="5" destOrd="0" presId="urn:microsoft.com/office/officeart/2018/2/layout/IconLabelList"/>
    <dgm:cxn modelId="{88DA210D-ACC0-42B3-9D4E-FC18AB32C83E}" type="presParOf" srcId="{748DDD61-7F23-44C7-9704-46AFEC009507}" destId="{32A49B87-566F-4E80-8A4A-6BCF7B9199A6}" srcOrd="6" destOrd="0" presId="urn:microsoft.com/office/officeart/2018/2/layout/IconLabelList"/>
    <dgm:cxn modelId="{58AA3FF7-6CD8-4DB9-8825-008A13075240}" type="presParOf" srcId="{32A49B87-566F-4E80-8A4A-6BCF7B9199A6}" destId="{0EFCA684-6376-42D9-A8D7-31FF5EE877BF}" srcOrd="0" destOrd="0" presId="urn:microsoft.com/office/officeart/2018/2/layout/IconLabelList"/>
    <dgm:cxn modelId="{C2CA4DDB-BECD-46DE-85CB-880D4BEEF8CA}" type="presParOf" srcId="{32A49B87-566F-4E80-8A4A-6BCF7B9199A6}" destId="{F7BDE54A-5BB7-408B-9571-A84FE497403E}" srcOrd="1" destOrd="0" presId="urn:microsoft.com/office/officeart/2018/2/layout/IconLabelList"/>
    <dgm:cxn modelId="{E7204783-2A22-4414-B8F1-94799A02811A}" type="presParOf" srcId="{32A49B87-566F-4E80-8A4A-6BCF7B9199A6}" destId="{45756050-F0BA-43A3-82A6-8D548FC42B0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873EBE-5A17-4498-9886-2F14894C0CD3}">
      <dsp:nvSpPr>
        <dsp:cNvPr id="0" name=""/>
        <dsp:cNvSpPr/>
      </dsp:nvSpPr>
      <dsp:spPr>
        <a:xfrm>
          <a:off x="0" y="17204"/>
          <a:ext cx="3968747" cy="89505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/>
            <a:t>4.1 – Propostas  para as Instituições Financeiras:</a:t>
          </a:r>
          <a:endParaRPr lang="en-US" sz="1600" kern="1200"/>
        </a:p>
      </dsp:txBody>
      <dsp:txXfrm>
        <a:off x="43693" y="60897"/>
        <a:ext cx="3881361" cy="807664"/>
      </dsp:txXfrm>
    </dsp:sp>
    <dsp:sp modelId="{D5DE69BA-109D-4781-87F5-FB6CE5F4299D}">
      <dsp:nvSpPr>
        <dsp:cNvPr id="0" name=""/>
        <dsp:cNvSpPr/>
      </dsp:nvSpPr>
      <dsp:spPr>
        <a:xfrm>
          <a:off x="0" y="958334"/>
          <a:ext cx="3968747" cy="895050"/>
        </a:xfrm>
        <a:prstGeom prst="roundRect">
          <a:avLst/>
        </a:prstGeom>
        <a:gradFill rotWithShape="0">
          <a:gsLst>
            <a:gs pos="0">
              <a:schemeClr val="accent5">
                <a:hueOff val="-3311292"/>
                <a:satOff val="13270"/>
                <a:lumOff val="2876"/>
                <a:alphaOff val="0"/>
                <a:shade val="51000"/>
                <a:satMod val="130000"/>
              </a:schemeClr>
            </a:gs>
            <a:gs pos="80000">
              <a:schemeClr val="accent5">
                <a:hueOff val="-3311292"/>
                <a:satOff val="13270"/>
                <a:lumOff val="2876"/>
                <a:alphaOff val="0"/>
                <a:shade val="93000"/>
                <a:satMod val="130000"/>
              </a:schemeClr>
            </a:gs>
            <a:gs pos="100000">
              <a:schemeClr val="accent5">
                <a:hueOff val="-3311292"/>
                <a:satOff val="13270"/>
                <a:lumOff val="287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/>
            <a:t>4.1.1 – Software que entra um relatório com as informações pertinentes a análise de crédito;</a:t>
          </a:r>
          <a:endParaRPr lang="en-US" sz="1600" kern="1200"/>
        </a:p>
      </dsp:txBody>
      <dsp:txXfrm>
        <a:off x="43693" y="1002027"/>
        <a:ext cx="3881361" cy="807664"/>
      </dsp:txXfrm>
    </dsp:sp>
    <dsp:sp modelId="{32D67E37-D50B-4AF0-8DDF-610ECCBAA745}">
      <dsp:nvSpPr>
        <dsp:cNvPr id="0" name=""/>
        <dsp:cNvSpPr/>
      </dsp:nvSpPr>
      <dsp:spPr>
        <a:xfrm>
          <a:off x="0" y="1899464"/>
          <a:ext cx="3968747" cy="895050"/>
        </a:xfrm>
        <a:prstGeom prst="roundRect">
          <a:avLst/>
        </a:prstGeom>
        <a:gradFill rotWithShape="0">
          <a:gsLst>
            <a:gs pos="0">
              <a:schemeClr val="accent5">
                <a:hueOff val="-6622584"/>
                <a:satOff val="26541"/>
                <a:lumOff val="5752"/>
                <a:alphaOff val="0"/>
                <a:shade val="51000"/>
                <a:satMod val="130000"/>
              </a:schemeClr>
            </a:gs>
            <a:gs pos="80000">
              <a:schemeClr val="accent5">
                <a:hueOff val="-6622584"/>
                <a:satOff val="26541"/>
                <a:lumOff val="5752"/>
                <a:alphaOff val="0"/>
                <a:shade val="93000"/>
                <a:satMod val="130000"/>
              </a:schemeClr>
            </a:gs>
            <a:gs pos="100000">
              <a:schemeClr val="accent5">
                <a:hueOff val="-6622584"/>
                <a:satOff val="26541"/>
                <a:lumOff val="575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/>
            <a:t>4.1.2 - Relatório descritivo com dados estatísticos perfis de clientes da mesma região;</a:t>
          </a:r>
          <a:endParaRPr lang="en-US" sz="1600" kern="1200"/>
        </a:p>
      </dsp:txBody>
      <dsp:txXfrm>
        <a:off x="43693" y="1943157"/>
        <a:ext cx="3881361" cy="807664"/>
      </dsp:txXfrm>
    </dsp:sp>
    <dsp:sp modelId="{DDF7F3BC-E21E-4EFD-B8CC-43BA56FCEEF3}">
      <dsp:nvSpPr>
        <dsp:cNvPr id="0" name=""/>
        <dsp:cNvSpPr/>
      </dsp:nvSpPr>
      <dsp:spPr>
        <a:xfrm>
          <a:off x="0" y="2840594"/>
          <a:ext cx="3968747" cy="895050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/>
            <a:t>4.1.3 – Projeto de pesquisa com  informações de perfis de clientes de forma regionalizada.</a:t>
          </a:r>
          <a:endParaRPr lang="en-US" sz="1600" kern="1200"/>
        </a:p>
      </dsp:txBody>
      <dsp:txXfrm>
        <a:off x="43693" y="2884287"/>
        <a:ext cx="3881361" cy="8076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0F1DE8-64A1-40CD-A7B8-374DCD93EB25}">
      <dsp:nvSpPr>
        <dsp:cNvPr id="0" name=""/>
        <dsp:cNvSpPr/>
      </dsp:nvSpPr>
      <dsp:spPr>
        <a:xfrm>
          <a:off x="0" y="32414"/>
          <a:ext cx="3968747" cy="8874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b="1" kern="1200"/>
            <a:t>4.1 – Propostas  para os Produtores Rurais:</a:t>
          </a:r>
          <a:endParaRPr lang="en-US" sz="1600" kern="1200"/>
        </a:p>
      </dsp:txBody>
      <dsp:txXfrm>
        <a:off x="43321" y="75735"/>
        <a:ext cx="3882105" cy="800803"/>
      </dsp:txXfrm>
    </dsp:sp>
    <dsp:sp modelId="{52582828-780E-46F1-BE35-B4CFDFD7D239}">
      <dsp:nvSpPr>
        <dsp:cNvPr id="0" name=""/>
        <dsp:cNvSpPr/>
      </dsp:nvSpPr>
      <dsp:spPr>
        <a:xfrm>
          <a:off x="0" y="965939"/>
          <a:ext cx="3968747" cy="88744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/>
            <a:t>4.2.1 – Indicadores gerados pelo software de acordo com região e tipos de safras baseiam a visão estratégica;</a:t>
          </a:r>
          <a:endParaRPr lang="en-US" sz="1600" kern="1200"/>
        </a:p>
      </dsp:txBody>
      <dsp:txXfrm>
        <a:off x="43321" y="1009260"/>
        <a:ext cx="3882105" cy="800803"/>
      </dsp:txXfrm>
    </dsp:sp>
    <dsp:sp modelId="{035A7C45-5B64-41BD-9D7C-CD70844DE51B}">
      <dsp:nvSpPr>
        <dsp:cNvPr id="0" name=""/>
        <dsp:cNvSpPr/>
      </dsp:nvSpPr>
      <dsp:spPr>
        <a:xfrm>
          <a:off x="0" y="1899464"/>
          <a:ext cx="3968747" cy="8874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/>
            <a:t>4.2.2 – Indicadores com base estatística de safras e custos de produção da região;</a:t>
          </a:r>
          <a:endParaRPr lang="en-US" sz="1600" kern="1200"/>
        </a:p>
      </dsp:txBody>
      <dsp:txXfrm>
        <a:off x="43321" y="1942785"/>
        <a:ext cx="3882105" cy="800803"/>
      </dsp:txXfrm>
    </dsp:sp>
    <dsp:sp modelId="{A626BEF6-C127-4A20-B7A2-5E5021ABFFAD}">
      <dsp:nvSpPr>
        <dsp:cNvPr id="0" name=""/>
        <dsp:cNvSpPr/>
      </dsp:nvSpPr>
      <dsp:spPr>
        <a:xfrm>
          <a:off x="0" y="2832989"/>
          <a:ext cx="3968747" cy="8874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600" kern="1200"/>
            <a:t>4.2.3 – Relatório com histórico de safras, análises de solos e custos de produção.</a:t>
          </a:r>
          <a:endParaRPr lang="en-US" sz="1600" kern="1200"/>
        </a:p>
      </dsp:txBody>
      <dsp:txXfrm>
        <a:off x="43321" y="2876310"/>
        <a:ext cx="3882105" cy="8008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 xmlns="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1.svg>
</file>

<file path=ppt/media/image12.jpeg>
</file>

<file path=ppt/media/image13.svg>
</file>

<file path=ppt/media/image15.sv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03D7D-68C1-4A8F-8DA9-7E7345E49C27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0C3BE0-6106-4DCC-BE8E-6013B2BF4D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9326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7831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8300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8143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9514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2298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9856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5236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6894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233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3394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3696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D7600-4F1F-4FF0-A908-3D981F9478F1}" type="datetimeFigureOut">
              <a:rPr lang="pt-BR" smtClean="0"/>
              <a:t>20/05/2023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8913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6F828D28-8E09-41CC-8229-3070B5467A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30EFC84-6F05-D08A-CA24-CF9DE110E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71" r="8729"/>
          <a:stretch/>
        </p:blipFill>
        <p:spPr>
          <a:xfrm>
            <a:off x="23" y="-22"/>
            <a:ext cx="9143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D5B012D8-7F27-4758-9AC6-C889B154BD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-1684783" y="1682484"/>
            <a:ext cx="6858003" cy="3493010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82599" y="643467"/>
            <a:ext cx="4089397" cy="3569242"/>
          </a:xfrm>
        </p:spPr>
        <p:txBody>
          <a:bodyPr anchor="t">
            <a:normAutofit/>
          </a:bodyPr>
          <a:lstStyle/>
          <a:p>
            <a:pPr algn="l"/>
            <a:r>
              <a:rPr lang="pt-BR" sz="4500" dirty="0" err="1">
                <a:solidFill>
                  <a:srgbClr val="FFFFFF"/>
                </a:solidFill>
              </a:rPr>
              <a:t>AgroLink</a:t>
            </a:r>
            <a:r>
              <a:rPr lang="pt-BR" sz="4500" dirty="0">
                <a:solidFill>
                  <a:srgbClr val="FFFFFF"/>
                </a:solidFill>
              </a:rPr>
              <a:t>*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2599" y="4551037"/>
            <a:ext cx="7689801" cy="1578054"/>
          </a:xfrm>
        </p:spPr>
        <p:txBody>
          <a:bodyPr anchor="b">
            <a:normAutofit/>
          </a:bodyPr>
          <a:lstStyle/>
          <a:p>
            <a:pPr algn="l"/>
            <a:r>
              <a:rPr lang="pt-BR" dirty="0">
                <a:solidFill>
                  <a:srgbClr val="FFFFFF"/>
                </a:solidFill>
              </a:rPr>
              <a:t>Plataforma </a:t>
            </a:r>
            <a:r>
              <a:rPr lang="pt-BR" dirty="0" err="1">
                <a:solidFill>
                  <a:srgbClr val="FFFFFF"/>
                </a:solidFill>
              </a:rPr>
              <a:t>AgroLink</a:t>
            </a:r>
            <a:endParaRPr lang="pt-BR" dirty="0">
              <a:solidFill>
                <a:srgbClr val="FFFFFF"/>
              </a:solidFill>
            </a:endParaRPr>
          </a:p>
          <a:p>
            <a:pPr algn="l"/>
            <a:r>
              <a:rPr lang="pt-BR" dirty="0">
                <a:solidFill>
                  <a:srgbClr val="FFFFFF"/>
                </a:solidFill>
              </a:rPr>
              <a:t>Inovação no campo, colheita de sucesso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xmlns="" id="{4063B759-00FC-46D1-9898-8E8625268F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4797890" y="2511887"/>
            <a:ext cx="6858003" cy="1834218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4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13299" y="490537"/>
            <a:ext cx="3968748" cy="1628775"/>
          </a:xfrm>
        </p:spPr>
        <p:txBody>
          <a:bodyPr anchor="b">
            <a:normAutofit/>
          </a:bodyPr>
          <a:lstStyle/>
          <a:p>
            <a:r>
              <a:rPr lang="pt-BR" sz="3500"/>
              <a:t>Propostas de Soluções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A89F7AC8-6944-B95F-746A-35C76F7006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1" r="26808" b="-2"/>
          <a:stretch/>
        </p:blipFill>
        <p:spPr>
          <a:xfrm>
            <a:off x="1" y="1587"/>
            <a:ext cx="4571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xmlns="" id="{B316A4D4-7964-41D8-24DD-1885312049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1633351"/>
              </p:ext>
            </p:extLst>
          </p:nvPr>
        </p:nvGraphicFramePr>
        <p:xfrm>
          <a:off x="4813300" y="2614612"/>
          <a:ext cx="3968747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7501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anchor="ctr">
            <a:normAutofit/>
          </a:bodyPr>
          <a:lstStyle/>
          <a:p>
            <a:r>
              <a:rPr lang="pt-BR" sz="3100"/>
              <a:t>Impacto da Solução</a:t>
            </a:r>
          </a:p>
        </p:txBody>
      </p:sp>
      <p:pic>
        <p:nvPicPr>
          <p:cNvPr id="5" name="Picture 4" descr="Lâmpada em tela de fundo amarela com cabo e feixes de luz traçados">
            <a:extLst>
              <a:ext uri="{FF2B5EF4-FFF2-40B4-BE49-F238E27FC236}">
                <a16:creationId xmlns:a16="http://schemas.microsoft.com/office/drawing/2014/main" xmlns="" id="{E18AAB1B-11AB-EF3D-0C27-7678B52B00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430" b="11587"/>
          <a:stretch/>
        </p:blipFill>
        <p:spPr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167986" y="3752850"/>
            <a:ext cx="5614060" cy="2452687"/>
          </a:xfrm>
        </p:spPr>
        <p:txBody>
          <a:bodyPr anchor="ctr">
            <a:normAutofit/>
          </a:bodyPr>
          <a:lstStyle/>
          <a:p>
            <a:r>
              <a:rPr lang="pt-BR" sz="1600"/>
              <a:t>Simetria das informações.</a:t>
            </a:r>
          </a:p>
        </p:txBody>
      </p:sp>
    </p:spTree>
    <p:extLst>
      <p:ext uri="{BB962C8B-B14F-4D97-AF65-F5344CB8AC3E}">
        <p14:creationId xmlns:p14="http://schemas.microsoft.com/office/powerpoint/2010/main" val="3094607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Benefícios Esperados</a:t>
            </a:r>
          </a:p>
        </p:txBody>
      </p:sp>
      <p:graphicFrame>
        <p:nvGraphicFramePr>
          <p:cNvPr id="7" name="Espaço Reservado para Conteúdo 2">
            <a:extLst>
              <a:ext uri="{FF2B5EF4-FFF2-40B4-BE49-F238E27FC236}">
                <a16:creationId xmlns:a16="http://schemas.microsoft.com/office/drawing/2014/main" xmlns="" id="{C7617C24-33EA-3CBC-E0C9-09E3ECA07E1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0270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E51BA4DF-2BD4-4EC2-B1DB-B27C8AC718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15299" y="548464"/>
            <a:ext cx="5098906" cy="1675623"/>
          </a:xfrm>
        </p:spPr>
        <p:txBody>
          <a:bodyPr anchor="b">
            <a:normAutofit/>
          </a:bodyPr>
          <a:lstStyle/>
          <a:p>
            <a:r>
              <a:rPr lang="pt-BR" sz="3500"/>
              <a:t>Observações - Entregáveis</a:t>
            </a:r>
          </a:p>
        </p:txBody>
      </p:sp>
      <p:pic>
        <p:nvPicPr>
          <p:cNvPr id="5" name="Picture 4" descr="Uma ferrovia que se estende pelo deserto">
            <a:extLst>
              <a:ext uri="{FF2B5EF4-FFF2-40B4-BE49-F238E27FC236}">
                <a16:creationId xmlns:a16="http://schemas.microsoft.com/office/drawing/2014/main" xmlns="" id="{8DE93C50-99CF-08DC-11C6-62460F92FB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05" r="27828"/>
          <a:stretch/>
        </p:blipFill>
        <p:spPr>
          <a:xfrm>
            <a:off x="20" y="10"/>
            <a:ext cx="3147352" cy="6857990"/>
          </a:xfrm>
          <a:prstGeom prst="rect">
            <a:avLst/>
          </a:prstGeom>
          <a:effectLst/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415300" y="2409830"/>
            <a:ext cx="5098904" cy="3705217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pt-BR" sz="1700"/>
              <a:t>Correlacionar os dados da localização da propriedade do produtor rural;</a:t>
            </a:r>
          </a:p>
          <a:p>
            <a:pPr marL="514350" indent="-514350">
              <a:buAutoNum type="arabicPeriod"/>
            </a:pPr>
            <a:r>
              <a:rPr lang="pt-BR" sz="1700"/>
              <a:t>Dos financiamentos obtidos e eventuais sinistros;</a:t>
            </a:r>
          </a:p>
          <a:p>
            <a:pPr marL="514350" indent="-514350">
              <a:buAutoNum type="arabicPeriod"/>
            </a:pPr>
            <a:r>
              <a:rPr lang="pt-BR" sz="1700"/>
              <a:t>Históricos das safras na região;</a:t>
            </a:r>
          </a:p>
          <a:p>
            <a:pPr marL="514350" indent="-514350">
              <a:buAutoNum type="arabicPeriod"/>
            </a:pPr>
            <a:r>
              <a:rPr lang="pt-BR" sz="1700"/>
              <a:t>Condições climáticas históricas;</a:t>
            </a:r>
          </a:p>
          <a:p>
            <a:pPr marL="514350" indent="-514350">
              <a:buAutoNum type="arabicPeriod"/>
            </a:pPr>
            <a:r>
              <a:rPr lang="pt-BR" sz="1700"/>
              <a:t>Situação do solo;</a:t>
            </a:r>
          </a:p>
          <a:p>
            <a:pPr marL="514350" indent="-514350">
              <a:buAutoNum type="arabicPeriod"/>
            </a:pPr>
            <a:r>
              <a:rPr lang="pt-BR" sz="1700"/>
              <a:t>Produtividade das safras nessa região;</a:t>
            </a:r>
          </a:p>
          <a:p>
            <a:pPr marL="514350" indent="-514350">
              <a:buAutoNum type="arabicPeriod"/>
            </a:pPr>
            <a:r>
              <a:rPr lang="pt-BR" sz="1700"/>
              <a:t>Mapas das propriedades;</a:t>
            </a:r>
          </a:p>
          <a:p>
            <a:pPr marL="514350" indent="-514350">
              <a:buAutoNum type="arabicPeriod"/>
            </a:pPr>
            <a:endParaRPr lang="pt-BR" sz="1700"/>
          </a:p>
          <a:p>
            <a:pPr marL="0" indent="0">
              <a:buNone/>
            </a:pPr>
            <a:endParaRPr lang="pt-BR" sz="1700"/>
          </a:p>
        </p:txBody>
      </p:sp>
    </p:spTree>
    <p:extLst>
      <p:ext uri="{BB962C8B-B14F-4D97-AF65-F5344CB8AC3E}">
        <p14:creationId xmlns:p14="http://schemas.microsoft.com/office/powerpoint/2010/main" val="167678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E51BA4DF-2BD4-4EC2-B1DB-B27C8AC718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15299" y="548464"/>
            <a:ext cx="5098906" cy="1675623"/>
          </a:xfrm>
        </p:spPr>
        <p:txBody>
          <a:bodyPr anchor="b">
            <a:normAutofit/>
          </a:bodyPr>
          <a:lstStyle/>
          <a:p>
            <a:r>
              <a:rPr lang="pt-BR" sz="3500"/>
              <a:t>Apresentação do Time</a:t>
            </a:r>
          </a:p>
        </p:txBody>
      </p:sp>
      <p:pic>
        <p:nvPicPr>
          <p:cNvPr id="5" name="Picture 4" descr="Montanhas à beira do mar">
            <a:extLst>
              <a:ext uri="{FF2B5EF4-FFF2-40B4-BE49-F238E27FC236}">
                <a16:creationId xmlns:a16="http://schemas.microsoft.com/office/drawing/2014/main" xmlns="" id="{DADB3547-E94F-F6C9-30EA-80AFA34F55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33" r="22647"/>
          <a:stretch/>
        </p:blipFill>
        <p:spPr>
          <a:xfrm>
            <a:off x="20" y="10"/>
            <a:ext cx="3147352" cy="6857990"/>
          </a:xfrm>
          <a:prstGeom prst="rect">
            <a:avLst/>
          </a:prstGeom>
          <a:effectLst/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415300" y="2409830"/>
            <a:ext cx="5098904" cy="3705217"/>
          </a:xfrm>
        </p:spPr>
        <p:txBody>
          <a:bodyPr>
            <a:normAutofit/>
          </a:bodyPr>
          <a:lstStyle/>
          <a:p>
            <a:r>
              <a:rPr lang="pt-BR" sz="1700" dirty="0"/>
              <a:t>Luan Maciel </a:t>
            </a:r>
            <a:r>
              <a:rPr lang="pt-BR" sz="1700" dirty="0" err="1"/>
              <a:t>Garcilasso</a:t>
            </a:r>
            <a:r>
              <a:rPr lang="pt-BR" sz="1700" dirty="0"/>
              <a:t> – RM 99237</a:t>
            </a:r>
          </a:p>
          <a:p>
            <a:r>
              <a:rPr lang="pt-BR" sz="1700" dirty="0"/>
              <a:t>Lucas Fernandes Alves – RM 551014</a:t>
            </a:r>
          </a:p>
          <a:p>
            <a:r>
              <a:rPr lang="pt-BR" sz="1700" dirty="0"/>
              <a:t>Marco Aurélio Costa da Silva – RM 98861</a:t>
            </a:r>
          </a:p>
          <a:p>
            <a:r>
              <a:rPr lang="pt-BR" sz="1700" dirty="0"/>
              <a:t>Victor </a:t>
            </a:r>
            <a:r>
              <a:rPr lang="pt-BR" sz="1700" dirty="0" err="1"/>
              <a:t>Biazon</a:t>
            </a:r>
            <a:r>
              <a:rPr lang="pt-BR" sz="1700" dirty="0"/>
              <a:t> Bueno do Galvão – RM 99124</a:t>
            </a:r>
          </a:p>
        </p:txBody>
      </p:sp>
    </p:spTree>
    <p:extLst>
      <p:ext uri="{BB962C8B-B14F-4D97-AF65-F5344CB8AC3E}">
        <p14:creationId xmlns:p14="http://schemas.microsoft.com/office/powerpoint/2010/main" val="1962089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4" name="Rectangle 443">
            <a:extLst>
              <a:ext uri="{FF2B5EF4-FFF2-40B4-BE49-F238E27FC236}">
                <a16:creationId xmlns:a16="http://schemas.microsoft.com/office/drawing/2014/main" xmlns="" id="{6F828D28-8E09-41CC-8229-3070B5467A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0" name="Vídeo 439" descr="Windmills">
            <a:extLst>
              <a:ext uri="{FF2B5EF4-FFF2-40B4-BE49-F238E27FC236}">
                <a16:creationId xmlns:a16="http://schemas.microsoft.com/office/drawing/2014/main" xmlns="" id="{AF1E9D41-E00D-1863-DECD-278C1580EB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3705" r="11082" b="1"/>
          <a:stretch/>
        </p:blipFill>
        <p:spPr>
          <a:xfrm>
            <a:off x="20" y="-22"/>
            <a:ext cx="9143977" cy="6858022"/>
          </a:xfrm>
          <a:prstGeom prst="rect">
            <a:avLst/>
          </a:prstGeom>
        </p:spPr>
      </p:pic>
      <p:sp>
        <p:nvSpPr>
          <p:cNvPr id="446" name="Rectangle 445">
            <a:extLst>
              <a:ext uri="{FF2B5EF4-FFF2-40B4-BE49-F238E27FC236}">
                <a16:creationId xmlns:a16="http://schemas.microsoft.com/office/drawing/2014/main" xmlns="" id="{D5B012D8-7F27-4758-9AC6-C889B154BD7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16200000">
            <a:off x="-1684783" y="1682484"/>
            <a:ext cx="6858003" cy="3493010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Google Shape;437;p67"/>
          <p:cNvSpPr txBox="1">
            <a:spLocks noGrp="1"/>
          </p:cNvSpPr>
          <p:nvPr>
            <p:ph type="ctrTitle"/>
          </p:nvPr>
        </p:nvSpPr>
        <p:spPr>
          <a:xfrm>
            <a:off x="482599" y="643467"/>
            <a:ext cx="4089397" cy="3569242"/>
          </a:xfrm>
          <a:prstGeom prst="rect">
            <a:avLst/>
          </a:prstGeom>
        </p:spPr>
        <p:txBody>
          <a:bodyPr spcFirstLastPara="1" vert="horz" lIns="91425" tIns="91425" rIns="91425" bIns="91425" rtlCol="0" anchor="t" anchorCtr="0">
            <a:normAutofit/>
          </a:bodyPr>
          <a:lstStyle/>
          <a:p>
            <a:pPr algn="l">
              <a:spcBef>
                <a:spcPts val="0"/>
              </a:spcBef>
            </a:pPr>
            <a:r>
              <a:rPr lang="pt-BR" sz="4500">
                <a:solidFill>
                  <a:srgbClr val="FFFFFF"/>
                </a:solidFill>
              </a:rPr>
              <a:t>Sustainable Agriculture Project Proposal</a:t>
            </a:r>
          </a:p>
        </p:txBody>
      </p:sp>
      <p:sp>
        <p:nvSpPr>
          <p:cNvPr id="438" name="Google Shape;438;p67"/>
          <p:cNvSpPr txBox="1">
            <a:spLocks noGrp="1"/>
          </p:cNvSpPr>
          <p:nvPr>
            <p:ph type="subTitle" idx="1"/>
          </p:nvPr>
        </p:nvSpPr>
        <p:spPr>
          <a:xfrm>
            <a:off x="482599" y="4551037"/>
            <a:ext cx="4087109" cy="1578054"/>
          </a:xfrm>
          <a:prstGeom prst="rect">
            <a:avLst/>
          </a:prstGeom>
        </p:spPr>
        <p:txBody>
          <a:bodyPr spcFirstLastPara="1" vert="horz" lIns="91425" tIns="91425" rIns="91425" bIns="91425" rtlCol="0" anchor="b" anchorCtr="0">
            <a:normAutofit/>
          </a:bodyPr>
          <a:lstStyle/>
          <a:p>
            <a:pPr algn="l">
              <a:spcBef>
                <a:spcPts val="0"/>
              </a:spcBef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Here is where your presentation begins</a:t>
            </a:r>
          </a:p>
        </p:txBody>
      </p:sp>
      <p:sp>
        <p:nvSpPr>
          <p:cNvPr id="448" name="Rectangle 447">
            <a:extLst>
              <a:ext uri="{FF2B5EF4-FFF2-40B4-BE49-F238E27FC236}">
                <a16:creationId xmlns:a16="http://schemas.microsoft.com/office/drawing/2014/main" xmlns="" id="{4063B759-00FC-46D1-9898-8E8625268FA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 rot="5400000">
            <a:off x="4797890" y="2511887"/>
            <a:ext cx="6858003" cy="1834218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8" fill="hold"/>
                                        <p:tgtEl>
                                          <p:spTgt spid="4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3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0"/>
                  </p:tgtEl>
                </p:cond>
              </p:nextCondLst>
            </p:seq>
            <p:video>
              <p:cMediaNode mute="1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44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03B1741-997A-DAF7-4713-C4460BC59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Nova Semente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340774B3-579B-3260-AA39-17E206D2E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Plantando soluções tecnológicas para colher melhores resultados. </a:t>
            </a:r>
          </a:p>
          <a:p>
            <a:r>
              <a:rPr lang="pt-BR" dirty="0"/>
              <a:t>oferece uma oportunidade para melhorar os sistemas legados sob uma infraestrutura econômica, segura, rápida e simples.</a:t>
            </a:r>
          </a:p>
        </p:txBody>
      </p:sp>
    </p:spTree>
    <p:extLst>
      <p:ext uri="{BB962C8B-B14F-4D97-AF65-F5344CB8AC3E}">
        <p14:creationId xmlns:p14="http://schemas.microsoft.com/office/powerpoint/2010/main" val="1576703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xmlns="" id="{B6FACB3C-9069-4791-BC5C-0DB7CD19B8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71F2038E-D777-4B76-81DD-DD13EE91B9D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3504" y="802955"/>
            <a:ext cx="3574747" cy="1454051"/>
          </a:xfrm>
        </p:spPr>
        <p:txBody>
          <a:bodyPr>
            <a:normAutofit/>
          </a:bodyPr>
          <a:lstStyle/>
          <a:p>
            <a:r>
              <a:rPr lang="pt-BR" sz="3100" dirty="0">
                <a:solidFill>
                  <a:schemeClr val="tx2"/>
                </a:solidFill>
              </a:rPr>
              <a:t>3. Contextualização do Problema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3504" y="2421683"/>
            <a:ext cx="3574461" cy="3353476"/>
          </a:xfrm>
        </p:spPr>
        <p:txBody>
          <a:bodyPr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pt-BR" sz="1600" b="1" dirty="0">
                <a:solidFill>
                  <a:schemeClr val="tx2"/>
                </a:solidFill>
              </a:rPr>
              <a:t>3.1 Dificuldades das Instituições Financeiras:</a:t>
            </a:r>
          </a:p>
          <a:p>
            <a:pPr marL="0" indent="0">
              <a:lnSpc>
                <a:spcPct val="90000"/>
              </a:lnSpc>
              <a:buNone/>
            </a:pPr>
            <a:endParaRPr lang="pt-BR" sz="1600" b="1" dirty="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  <a:buFont typeface="Wingdings" pitchFamily="2" charset="2"/>
              <a:buChar char="§"/>
            </a:pPr>
            <a:r>
              <a:rPr lang="pt-BR" sz="1600" dirty="0">
                <a:solidFill>
                  <a:schemeClr val="tx2"/>
                </a:solidFill>
              </a:rPr>
              <a:t>3.1.1 - Dificuldade para obter dados completos e confiáveis sobre as propriedades, os produtos </a:t>
            </a:r>
            <a:r>
              <a:rPr lang="pt-BR" sz="1600" dirty="0" err="1">
                <a:solidFill>
                  <a:schemeClr val="tx2"/>
                </a:solidFill>
              </a:rPr>
              <a:t>e∕ou</a:t>
            </a:r>
            <a:r>
              <a:rPr lang="pt-BR" sz="1600" dirty="0">
                <a:solidFill>
                  <a:schemeClr val="tx2"/>
                </a:solidFill>
              </a:rPr>
              <a:t> serviços a serem financiados;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pt-BR" sz="1600" dirty="0">
                <a:solidFill>
                  <a:schemeClr val="tx2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itchFamily="2" charset="2"/>
              <a:buChar char="§"/>
            </a:pPr>
            <a:r>
              <a:rPr lang="pt-BR" sz="1600" dirty="0">
                <a:solidFill>
                  <a:schemeClr val="tx2"/>
                </a:solidFill>
              </a:rPr>
              <a:t>3.1.2 - Riscos de inadimplência; </a:t>
            </a:r>
          </a:p>
          <a:p>
            <a:pPr marL="0" indent="0">
              <a:lnSpc>
                <a:spcPct val="90000"/>
              </a:lnSpc>
              <a:buNone/>
            </a:pPr>
            <a:endParaRPr lang="pt-BR" sz="1600" dirty="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  <a:buFont typeface="Wingdings" pitchFamily="2" charset="2"/>
              <a:buChar char="§"/>
            </a:pPr>
            <a:r>
              <a:rPr lang="pt-BR" sz="1600" dirty="0">
                <a:solidFill>
                  <a:schemeClr val="tx2"/>
                </a:solidFill>
              </a:rPr>
              <a:t>3.1.3. - Acesso limitado às informações disponibilizadas somente  pelos potenciais clientes. 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DD354807-230F-4402-B1B9-F733A8F1F19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4363680" y="-16714"/>
            <a:ext cx="4780320" cy="6874714"/>
            <a:chOff x="5818240" y="-1"/>
            <a:chExt cx="6373761" cy="6874714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BF5A6F4A-CE87-4D5C-9382-8167967CE81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61023DD2-2E6F-4419-B404-80F08460BE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BC4A6C98-F96E-4587-B01F-A9B01BBFAD0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A66409EC-9CC3-482A-A4A5-54ED092B3F2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3793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ABE4CC7E-D3D5-4A5F-8D07-29DA1CD3C64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C63FD33C-F836-4A02-B497-41519F06085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âmpada em tela de fundo amarela com cabo e feixes de luz traçados">
            <a:extLst>
              <a:ext uri="{FF2B5EF4-FFF2-40B4-BE49-F238E27FC236}">
                <a16:creationId xmlns:a16="http://schemas.microsoft.com/office/drawing/2014/main" xmlns="" id="{8E254C46-A48F-649A-77B8-477BA18EEB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1800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4072045"/>
            <a:ext cx="7886700" cy="2057045"/>
          </a:xfrm>
        </p:spPr>
        <p:txBody>
          <a:bodyPr>
            <a:normAutofit/>
          </a:bodyPr>
          <a:lstStyle/>
          <a:p>
            <a:r>
              <a:rPr lang="pt-BR" sz="4700">
                <a:solidFill>
                  <a:srgbClr val="FFFFFF"/>
                </a:solidFill>
              </a:rPr>
              <a:t>3. Contextualização do Problema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554840"/>
            <a:ext cx="7886700" cy="3345487"/>
          </a:xfrm>
        </p:spPr>
        <p:txBody>
          <a:bodyPr anchor="b">
            <a:normAutofit/>
          </a:bodyPr>
          <a:lstStyle/>
          <a:p>
            <a:pPr marL="0" indent="0">
              <a:buNone/>
            </a:pPr>
            <a:r>
              <a:rPr lang="pt-BR" sz="1700" b="1" dirty="0">
                <a:solidFill>
                  <a:srgbClr val="FFFFFF"/>
                </a:solidFill>
              </a:rPr>
              <a:t>3.2 - Dificuldades dos Produtores Rurais:</a:t>
            </a:r>
          </a:p>
          <a:p>
            <a:pPr marL="0" indent="0">
              <a:buNone/>
            </a:pPr>
            <a:endParaRPr lang="pt-BR" sz="1700" b="1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pt-BR" sz="1700" dirty="0">
                <a:solidFill>
                  <a:srgbClr val="FFFFFF"/>
                </a:solidFill>
              </a:rPr>
              <a:t>3.2.1. - Falta de visão estratégica sobre sua própria produção; </a:t>
            </a:r>
          </a:p>
          <a:p>
            <a:pPr marL="0" indent="0">
              <a:buNone/>
            </a:pPr>
            <a:endParaRPr lang="pt-BR" sz="17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pt-BR" sz="1700" dirty="0">
                <a:solidFill>
                  <a:srgbClr val="FFFFFF"/>
                </a:solidFill>
              </a:rPr>
              <a:t>3.2.2 - Falta de informações simétricas que poderiam ajudá-los a tomar decisões mais assertivas e a gerenciar melhor seus recursos; </a:t>
            </a:r>
          </a:p>
          <a:p>
            <a:pPr>
              <a:buFontTx/>
              <a:buChar char="-"/>
            </a:pPr>
            <a:endParaRPr lang="pt-BR" sz="1700" dirty="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pt-BR" sz="1700" dirty="0">
                <a:solidFill>
                  <a:srgbClr val="FFFFFF"/>
                </a:solidFill>
              </a:rPr>
              <a:t>3.2.3 - Vulneráveis a riscos e oportunidades perdidas em seu mercado de atuação. </a:t>
            </a:r>
          </a:p>
        </p:txBody>
      </p:sp>
    </p:spTree>
    <p:extLst>
      <p:ext uri="{BB962C8B-B14F-4D97-AF65-F5344CB8AC3E}">
        <p14:creationId xmlns:p14="http://schemas.microsoft.com/office/powerpoint/2010/main" val="914251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xmlns="" id="{ECC07320-C2CA-4E29-8481-9D9E143C778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upa mostrando declínio de desempenho">
            <a:extLst>
              <a:ext uri="{FF2B5EF4-FFF2-40B4-BE49-F238E27FC236}">
                <a16:creationId xmlns:a16="http://schemas.microsoft.com/office/drawing/2014/main" xmlns="" id="{141059FB-B825-8EA9-9AA1-78D2DCF23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412" b="-1"/>
          <a:stretch/>
        </p:blipFill>
        <p:spPr>
          <a:xfrm>
            <a:off x="1891768" y="10"/>
            <a:ext cx="72522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178FB36B-5BFE-42CA-BC60-1115E0D95EE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14171" y="743447"/>
            <a:ext cx="2980038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500"/>
              <a:t>Problema a ser resolvido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14171" y="4629234"/>
            <a:ext cx="2980040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000"/>
              <a:t>A assimetria de informações na concessão do crédito rural ao Pequeno e Médio Produtor.</a:t>
            </a:r>
          </a:p>
        </p:txBody>
      </p:sp>
    </p:spTree>
    <p:extLst>
      <p:ext uri="{BB962C8B-B14F-4D97-AF65-F5344CB8AC3E}">
        <p14:creationId xmlns:p14="http://schemas.microsoft.com/office/powerpoint/2010/main" val="2011331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Propostas de Soluções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525963"/>
          </a:xfrm>
        </p:spPr>
        <p:txBody>
          <a:bodyPr>
            <a:normAutofit fontScale="77500" lnSpcReduction="20000"/>
          </a:bodyPr>
          <a:lstStyle/>
          <a:p>
            <a:r>
              <a:rPr lang="pt-BR" dirty="0"/>
              <a:t>Elaboração de um software agregador de dados para auxiliar na tomada de decisão.</a:t>
            </a:r>
          </a:p>
          <a:p>
            <a:endParaRPr lang="pt-BR" dirty="0"/>
          </a:p>
          <a:p>
            <a:r>
              <a:rPr lang="pt-BR" dirty="0"/>
              <a:t>Filtrar informação segundo as necessidades da Instituição Financeira e as necessidades do Produtor Rural.</a:t>
            </a:r>
          </a:p>
          <a:p>
            <a:endParaRPr lang="pt-BR" dirty="0"/>
          </a:p>
          <a:p>
            <a:r>
              <a:rPr lang="pt-BR" dirty="0"/>
              <a:t>Necessidades do Produtor Rural: a média das requisições para o tamanho de sua propriedade e tipo de cultivo. Sistema de pontuação para análise da realidade.</a:t>
            </a:r>
          </a:p>
          <a:p>
            <a:endParaRPr lang="pt-BR" dirty="0"/>
          </a:p>
          <a:p>
            <a:pPr algn="just"/>
            <a:r>
              <a:rPr lang="pt-BR" dirty="0"/>
              <a:t>Necessidades das Instituições Financeiras: média das requisições para tamanho de propriedade, tipo de cultivo, históricos de solicitação.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6981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13299" y="490537"/>
            <a:ext cx="3968748" cy="1628775"/>
          </a:xfrm>
        </p:spPr>
        <p:txBody>
          <a:bodyPr anchor="b">
            <a:normAutofit/>
          </a:bodyPr>
          <a:lstStyle/>
          <a:p>
            <a:r>
              <a:rPr lang="pt-BR" sz="3500"/>
              <a:t>Propostas de Soluções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7044F3DD-32A1-D33E-4E39-383F415CFA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49" r="46440" b="-2"/>
          <a:stretch/>
        </p:blipFill>
        <p:spPr>
          <a:xfrm>
            <a:off x="1" y="1587"/>
            <a:ext cx="4571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xmlns="" id="{55806260-D653-7D97-4A12-650AB372C2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3756559"/>
              </p:ext>
            </p:extLst>
          </p:nvPr>
        </p:nvGraphicFramePr>
        <p:xfrm>
          <a:off x="4813300" y="2614612"/>
          <a:ext cx="3968747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944517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490</Words>
  <Application>Microsoft Office PowerPoint</Application>
  <PresentationFormat>Apresentação na tela (4:3)</PresentationFormat>
  <Paragraphs>64</Paragraphs>
  <Slides>13</Slides>
  <Notes>1</Notes>
  <HiddenSlides>2</HiddenSlides>
  <MMClips>1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4" baseType="lpstr">
      <vt:lpstr>Tema do Office</vt:lpstr>
      <vt:lpstr>AgroLink*</vt:lpstr>
      <vt:lpstr>Apresentação do Time</vt:lpstr>
      <vt:lpstr>Sustainable Agriculture Project Proposal</vt:lpstr>
      <vt:lpstr>Nova Semente</vt:lpstr>
      <vt:lpstr>3. Contextualização do Problema</vt:lpstr>
      <vt:lpstr>3. Contextualização do Problema</vt:lpstr>
      <vt:lpstr>Problema a ser resolvido</vt:lpstr>
      <vt:lpstr>Propostas de Soluções</vt:lpstr>
      <vt:lpstr>Propostas de Soluções</vt:lpstr>
      <vt:lpstr>Propostas de Soluções</vt:lpstr>
      <vt:lpstr>Impacto da Solução</vt:lpstr>
      <vt:lpstr>Benefícios Esperados</vt:lpstr>
      <vt:lpstr>Observações - Entregáveis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Nome do Projeto</dc:title>
  <dc:creator>Usuário do Windows</dc:creator>
  <cp:lastModifiedBy>Usuário do Windows</cp:lastModifiedBy>
  <cp:revision>9</cp:revision>
  <dcterms:created xsi:type="dcterms:W3CDTF">2023-05-18T00:30:40Z</dcterms:created>
  <dcterms:modified xsi:type="dcterms:W3CDTF">2023-05-21T00:08:07Z</dcterms:modified>
</cp:coreProperties>
</file>

<file path=docProps/thumbnail.jpeg>
</file>